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2.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7" r:id="rId1"/>
    <p:sldMasterId id="2147484372" r:id="rId2"/>
    <p:sldMasterId id="2147484377" r:id="rId3"/>
    <p:sldMasterId id="2147484395" r:id="rId4"/>
    <p:sldMasterId id="2147484407" r:id="rId5"/>
    <p:sldMasterId id="2147484433" r:id="rId6"/>
    <p:sldMasterId id="2147484455" r:id="rId7"/>
  </p:sldMasterIdLst>
  <p:notesMasterIdLst>
    <p:notesMasterId r:id="rId95"/>
  </p:notesMasterIdLst>
  <p:handoutMasterIdLst>
    <p:handoutMasterId r:id="rId96"/>
  </p:handoutMasterIdLst>
  <p:sldIdLst>
    <p:sldId id="689" r:id="rId8"/>
    <p:sldId id="687" r:id="rId9"/>
    <p:sldId id="697" r:id="rId10"/>
    <p:sldId id="698" r:id="rId11"/>
    <p:sldId id="257" r:id="rId12"/>
    <p:sldId id="629" r:id="rId13"/>
    <p:sldId id="696" r:id="rId14"/>
    <p:sldId id="636" r:id="rId15"/>
    <p:sldId id="647" r:id="rId16"/>
    <p:sldId id="685" r:id="rId17"/>
    <p:sldId id="686" r:id="rId18"/>
    <p:sldId id="256" r:id="rId19"/>
    <p:sldId id="688" r:id="rId20"/>
    <p:sldId id="469" r:id="rId21"/>
    <p:sldId id="390" r:id="rId22"/>
    <p:sldId id="470" r:id="rId23"/>
    <p:sldId id="472" r:id="rId24"/>
    <p:sldId id="473" r:id="rId25"/>
    <p:sldId id="380" r:id="rId26"/>
    <p:sldId id="397" r:id="rId27"/>
    <p:sldId id="422" r:id="rId28"/>
    <p:sldId id="423" r:id="rId29"/>
    <p:sldId id="421" r:id="rId30"/>
    <p:sldId id="426" r:id="rId31"/>
    <p:sldId id="428" r:id="rId32"/>
    <p:sldId id="430" r:id="rId33"/>
    <p:sldId id="431" r:id="rId34"/>
    <p:sldId id="432" r:id="rId35"/>
    <p:sldId id="433" r:id="rId36"/>
    <p:sldId id="454" r:id="rId37"/>
    <p:sldId id="456" r:id="rId38"/>
    <p:sldId id="462" r:id="rId39"/>
    <p:sldId id="463" r:id="rId40"/>
    <p:sldId id="464" r:id="rId41"/>
    <p:sldId id="483" r:id="rId42"/>
    <p:sldId id="264" r:id="rId43"/>
    <p:sldId id="692" r:id="rId44"/>
    <p:sldId id="693" r:id="rId45"/>
    <p:sldId id="694" r:id="rId46"/>
    <p:sldId id="258" r:id="rId47"/>
    <p:sldId id="259" r:id="rId48"/>
    <p:sldId id="260" r:id="rId49"/>
    <p:sldId id="261" r:id="rId50"/>
    <p:sldId id="262" r:id="rId51"/>
    <p:sldId id="263" r:id="rId52"/>
    <p:sldId id="695" r:id="rId53"/>
    <p:sldId id="265" r:id="rId54"/>
    <p:sldId id="266" r:id="rId55"/>
    <p:sldId id="267" r:id="rId56"/>
    <p:sldId id="268" r:id="rId57"/>
    <p:sldId id="269" r:id="rId58"/>
    <p:sldId id="270" r:id="rId59"/>
    <p:sldId id="271" r:id="rId60"/>
    <p:sldId id="272" r:id="rId61"/>
    <p:sldId id="273" r:id="rId62"/>
    <p:sldId id="274" r:id="rId63"/>
    <p:sldId id="275" r:id="rId64"/>
    <p:sldId id="276" r:id="rId65"/>
    <p:sldId id="277" r:id="rId66"/>
    <p:sldId id="278" r:id="rId67"/>
    <p:sldId id="691" r:id="rId68"/>
    <p:sldId id="690" r:id="rId69"/>
    <p:sldId id="608" r:id="rId70"/>
    <p:sldId id="609" r:id="rId71"/>
    <p:sldId id="531" r:id="rId72"/>
    <p:sldId id="567" r:id="rId73"/>
    <p:sldId id="538" r:id="rId74"/>
    <p:sldId id="539" r:id="rId75"/>
    <p:sldId id="533" r:id="rId76"/>
    <p:sldId id="534" r:id="rId77"/>
    <p:sldId id="607" r:id="rId78"/>
    <p:sldId id="555" r:id="rId79"/>
    <p:sldId id="565" r:id="rId80"/>
    <p:sldId id="566" r:id="rId81"/>
    <p:sldId id="527" r:id="rId82"/>
    <p:sldId id="560" r:id="rId83"/>
    <p:sldId id="571" r:id="rId84"/>
    <p:sldId id="612" r:id="rId85"/>
    <p:sldId id="611" r:id="rId86"/>
    <p:sldId id="513" r:id="rId87"/>
    <p:sldId id="516" r:id="rId88"/>
    <p:sldId id="504" r:id="rId89"/>
    <p:sldId id="474" r:id="rId90"/>
    <p:sldId id="610" r:id="rId91"/>
    <p:sldId id="684" r:id="rId92"/>
    <p:sldId id="643" r:id="rId93"/>
    <p:sldId id="642" r:id="rId94"/>
  </p:sldIdLst>
  <p:sldSz cx="12192000" cy="6858000"/>
  <p:notesSz cx="9926638" cy="6797675"/>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inna Cordes" initials="" lastIdx="1" clrIdx="0"/>
  <p:cmAuthor id="2" name="Michael Jacobsen"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CBE0"/>
    <a:srgbClr val="78B8B8"/>
    <a:srgbClr val="72B1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3312" autoAdjust="0"/>
  </p:normalViewPr>
  <p:slideViewPr>
    <p:cSldViewPr showGuides="1">
      <p:cViewPr varScale="1">
        <p:scale>
          <a:sx n="116" d="100"/>
          <a:sy n="116" d="100"/>
        </p:scale>
        <p:origin x="101" y="39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notesMaster" Target="notesMasters/notesMaster1.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presProps" Target="presProps.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1-10T19:21:05.957" idx="1">
    <p:pos x="6000" y="0"/>
    <p:text>@michael.jacobsen@professional.ch Erstmals seit 2020 steigt die Quote vergebener Lehrstellen 2024 wieder leicht an
_Reassigned to michael.jacobsen@professional.ch_</p:text>
  </p:cm>
  <p:cm authorId="2" dt="2025-01-10T19:21:05.957" idx="1">
    <p:pos x="6000" y="0"/>
    <p:text>Danke.</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25-01-10T19:21:26.556" idx="2">
    <p:pos x="6000" y="0"/>
    <p:text>@corinna.cordes@yousty.ch  haben wir zahlen zur Ostschweiz!?
_Assigned to corinna.cordes@yousty.ch_</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5" y="1"/>
            <a:ext cx="4301838" cy="339515"/>
          </a:xfrm>
          <a:prstGeom prst="rect">
            <a:avLst/>
          </a:prstGeom>
        </p:spPr>
        <p:txBody>
          <a:bodyPr vert="horz" lIns="95548" tIns="47774" rIns="95548" bIns="47774" rtlCol="0"/>
          <a:lstStyle>
            <a:lvl1pPr algn="l" fontAlgn="auto">
              <a:spcBef>
                <a:spcPts val="0"/>
              </a:spcBef>
              <a:spcAft>
                <a:spcPts val="0"/>
              </a:spcAft>
              <a:defRPr sz="1200">
                <a:latin typeface="+mn-lt"/>
              </a:defRPr>
            </a:lvl1pPr>
          </a:lstStyle>
          <a:p>
            <a:pPr>
              <a:defRPr/>
            </a:pPr>
            <a:endParaRPr lang="de-CH"/>
          </a:p>
        </p:txBody>
      </p:sp>
      <p:sp>
        <p:nvSpPr>
          <p:cNvPr id="3" name="Datumsplatzhalter 2"/>
          <p:cNvSpPr>
            <a:spLocks noGrp="1"/>
          </p:cNvSpPr>
          <p:nvPr>
            <p:ph type="dt" sz="quarter" idx="1"/>
          </p:nvPr>
        </p:nvSpPr>
        <p:spPr>
          <a:xfrm>
            <a:off x="5622584" y="1"/>
            <a:ext cx="4301838" cy="339515"/>
          </a:xfrm>
          <a:prstGeom prst="rect">
            <a:avLst/>
          </a:prstGeom>
        </p:spPr>
        <p:txBody>
          <a:bodyPr vert="horz" lIns="95548" tIns="47774" rIns="95548" bIns="47774" rtlCol="0"/>
          <a:lstStyle>
            <a:lvl1pPr algn="r" fontAlgn="auto">
              <a:spcBef>
                <a:spcPts val="0"/>
              </a:spcBef>
              <a:spcAft>
                <a:spcPts val="0"/>
              </a:spcAft>
              <a:defRPr sz="1200">
                <a:latin typeface="+mn-lt"/>
              </a:defRPr>
            </a:lvl1pPr>
          </a:lstStyle>
          <a:p>
            <a:pPr>
              <a:defRPr/>
            </a:pPr>
            <a:fld id="{6953E036-2620-4A9B-AFC7-C579C66BA1A5}" type="datetimeFigureOut">
              <a:rPr lang="de-DE"/>
              <a:pPr>
                <a:defRPr/>
              </a:pPr>
              <a:t>21.01.2025</a:t>
            </a:fld>
            <a:endParaRPr lang="de-CH"/>
          </a:p>
        </p:txBody>
      </p:sp>
      <p:sp>
        <p:nvSpPr>
          <p:cNvPr id="4" name="Fußzeilenplatzhalter 3"/>
          <p:cNvSpPr>
            <a:spLocks noGrp="1"/>
          </p:cNvSpPr>
          <p:nvPr>
            <p:ph type="ftr" sz="quarter" idx="2"/>
          </p:nvPr>
        </p:nvSpPr>
        <p:spPr>
          <a:xfrm>
            <a:off x="5" y="6457107"/>
            <a:ext cx="4301838" cy="339515"/>
          </a:xfrm>
          <a:prstGeom prst="rect">
            <a:avLst/>
          </a:prstGeom>
        </p:spPr>
        <p:txBody>
          <a:bodyPr vert="horz" lIns="95548" tIns="47774" rIns="95548" bIns="47774" rtlCol="0" anchor="b"/>
          <a:lstStyle>
            <a:lvl1pPr algn="l" fontAlgn="auto">
              <a:spcBef>
                <a:spcPts val="0"/>
              </a:spcBef>
              <a:spcAft>
                <a:spcPts val="0"/>
              </a:spcAft>
              <a:defRPr sz="1200">
                <a:latin typeface="+mn-lt"/>
              </a:defRPr>
            </a:lvl1pPr>
          </a:lstStyle>
          <a:p>
            <a:pPr>
              <a:defRPr/>
            </a:pPr>
            <a:endParaRPr lang="de-CH"/>
          </a:p>
        </p:txBody>
      </p:sp>
      <p:sp>
        <p:nvSpPr>
          <p:cNvPr id="5" name="Foliennummernplatzhalter 4"/>
          <p:cNvSpPr>
            <a:spLocks noGrp="1"/>
          </p:cNvSpPr>
          <p:nvPr>
            <p:ph type="sldNum" sz="quarter" idx="3"/>
          </p:nvPr>
        </p:nvSpPr>
        <p:spPr>
          <a:xfrm>
            <a:off x="5622584" y="6457107"/>
            <a:ext cx="4301838" cy="339515"/>
          </a:xfrm>
          <a:prstGeom prst="rect">
            <a:avLst/>
          </a:prstGeom>
        </p:spPr>
        <p:txBody>
          <a:bodyPr vert="horz" lIns="95548" tIns="47774" rIns="95548" bIns="47774" rtlCol="0" anchor="b"/>
          <a:lstStyle>
            <a:lvl1pPr algn="r" fontAlgn="auto">
              <a:spcBef>
                <a:spcPts val="0"/>
              </a:spcBef>
              <a:spcAft>
                <a:spcPts val="0"/>
              </a:spcAft>
              <a:defRPr sz="1200">
                <a:latin typeface="+mn-lt"/>
              </a:defRPr>
            </a:lvl1pPr>
          </a:lstStyle>
          <a:p>
            <a:pPr>
              <a:defRPr/>
            </a:pPr>
            <a:fld id="{76FC5EEB-21BB-4844-964C-56D042FDFEC1}" type="slidenum">
              <a:rPr lang="de-CH"/>
              <a:pPr>
                <a:defRPr/>
              </a:pPr>
              <a:t>‹Nr.›</a:t>
            </a:fld>
            <a:endParaRPr lang="de-CH"/>
          </a:p>
        </p:txBody>
      </p:sp>
    </p:spTree>
    <p:extLst>
      <p:ext uri="{BB962C8B-B14F-4D97-AF65-F5344CB8AC3E}">
        <p14:creationId xmlns:p14="http://schemas.microsoft.com/office/powerpoint/2010/main" val="1581604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5" y="1"/>
            <a:ext cx="4301838" cy="339515"/>
          </a:xfrm>
          <a:prstGeom prst="rect">
            <a:avLst/>
          </a:prstGeom>
        </p:spPr>
        <p:txBody>
          <a:bodyPr vert="horz" lIns="95548" tIns="47774" rIns="95548" bIns="47774" rtlCol="0"/>
          <a:lstStyle>
            <a:lvl1pPr algn="l" fontAlgn="auto">
              <a:spcBef>
                <a:spcPts val="0"/>
              </a:spcBef>
              <a:spcAft>
                <a:spcPts val="0"/>
              </a:spcAft>
              <a:defRPr sz="1200">
                <a:latin typeface="+mn-lt"/>
              </a:defRPr>
            </a:lvl1pPr>
          </a:lstStyle>
          <a:p>
            <a:pPr>
              <a:defRPr/>
            </a:pPr>
            <a:endParaRPr lang="de-CH"/>
          </a:p>
        </p:txBody>
      </p:sp>
      <p:sp>
        <p:nvSpPr>
          <p:cNvPr id="3" name="Datumsplatzhalter 2"/>
          <p:cNvSpPr>
            <a:spLocks noGrp="1"/>
          </p:cNvSpPr>
          <p:nvPr>
            <p:ph type="dt" idx="1"/>
          </p:nvPr>
        </p:nvSpPr>
        <p:spPr>
          <a:xfrm>
            <a:off x="5622584" y="1"/>
            <a:ext cx="4301838" cy="339515"/>
          </a:xfrm>
          <a:prstGeom prst="rect">
            <a:avLst/>
          </a:prstGeom>
        </p:spPr>
        <p:txBody>
          <a:bodyPr vert="horz" lIns="95548" tIns="47774" rIns="95548" bIns="47774" rtlCol="0"/>
          <a:lstStyle>
            <a:lvl1pPr algn="r" fontAlgn="auto">
              <a:spcBef>
                <a:spcPts val="0"/>
              </a:spcBef>
              <a:spcAft>
                <a:spcPts val="0"/>
              </a:spcAft>
              <a:defRPr sz="1200">
                <a:latin typeface="+mn-lt"/>
              </a:defRPr>
            </a:lvl1pPr>
          </a:lstStyle>
          <a:p>
            <a:pPr>
              <a:defRPr/>
            </a:pPr>
            <a:fld id="{808E224F-A95A-4F79-AC7E-A9328C9A2B9B}" type="datetimeFigureOut">
              <a:rPr lang="de-DE"/>
              <a:pPr>
                <a:defRPr/>
              </a:pPr>
              <a:t>21.01.2025</a:t>
            </a:fld>
            <a:endParaRPr lang="de-CH"/>
          </a:p>
        </p:txBody>
      </p:sp>
      <p:sp>
        <p:nvSpPr>
          <p:cNvPr id="4" name="Folienbildplatzhalter 3"/>
          <p:cNvSpPr>
            <a:spLocks noGrp="1" noRot="1" noChangeAspect="1"/>
          </p:cNvSpPr>
          <p:nvPr>
            <p:ph type="sldImg" idx="2"/>
          </p:nvPr>
        </p:nvSpPr>
        <p:spPr>
          <a:xfrm>
            <a:off x="2698750" y="511175"/>
            <a:ext cx="4529138" cy="2547938"/>
          </a:xfrm>
          <a:prstGeom prst="rect">
            <a:avLst/>
          </a:prstGeom>
          <a:noFill/>
          <a:ln w="12700">
            <a:solidFill>
              <a:prstClr val="black"/>
            </a:solidFill>
          </a:ln>
        </p:spPr>
        <p:txBody>
          <a:bodyPr vert="horz" lIns="95548" tIns="47774" rIns="95548" bIns="47774" rtlCol="0" anchor="ctr"/>
          <a:lstStyle/>
          <a:p>
            <a:pPr lvl="0"/>
            <a:endParaRPr lang="de-CH" noProof="0"/>
          </a:p>
        </p:txBody>
      </p:sp>
      <p:sp>
        <p:nvSpPr>
          <p:cNvPr id="5" name="Notizenplatzhalter 4"/>
          <p:cNvSpPr>
            <a:spLocks noGrp="1"/>
          </p:cNvSpPr>
          <p:nvPr>
            <p:ph type="body" sz="quarter" idx="3"/>
          </p:nvPr>
        </p:nvSpPr>
        <p:spPr>
          <a:xfrm>
            <a:off x="992223" y="3228553"/>
            <a:ext cx="7942198" cy="3058796"/>
          </a:xfrm>
          <a:prstGeom prst="rect">
            <a:avLst/>
          </a:prstGeom>
        </p:spPr>
        <p:txBody>
          <a:bodyPr vert="horz" lIns="95548" tIns="47774" rIns="95548" bIns="47774"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p:cNvSpPr>
            <a:spLocks noGrp="1"/>
          </p:cNvSpPr>
          <p:nvPr>
            <p:ph type="ftr" sz="quarter" idx="4"/>
          </p:nvPr>
        </p:nvSpPr>
        <p:spPr>
          <a:xfrm>
            <a:off x="5" y="6457107"/>
            <a:ext cx="4301838" cy="339515"/>
          </a:xfrm>
          <a:prstGeom prst="rect">
            <a:avLst/>
          </a:prstGeom>
        </p:spPr>
        <p:txBody>
          <a:bodyPr vert="horz" lIns="95548" tIns="47774" rIns="95548" bIns="47774" rtlCol="0" anchor="b"/>
          <a:lstStyle>
            <a:lvl1pPr algn="l" fontAlgn="auto">
              <a:spcBef>
                <a:spcPts val="0"/>
              </a:spcBef>
              <a:spcAft>
                <a:spcPts val="0"/>
              </a:spcAft>
              <a:defRPr sz="1200">
                <a:latin typeface="+mn-lt"/>
              </a:defRPr>
            </a:lvl1pPr>
          </a:lstStyle>
          <a:p>
            <a:pPr>
              <a:defRPr/>
            </a:pPr>
            <a:endParaRPr lang="de-CH"/>
          </a:p>
        </p:txBody>
      </p:sp>
      <p:sp>
        <p:nvSpPr>
          <p:cNvPr id="7" name="Foliennummernplatzhalter 6"/>
          <p:cNvSpPr>
            <a:spLocks noGrp="1"/>
          </p:cNvSpPr>
          <p:nvPr>
            <p:ph type="sldNum" sz="quarter" idx="5"/>
          </p:nvPr>
        </p:nvSpPr>
        <p:spPr>
          <a:xfrm>
            <a:off x="5622584" y="6457107"/>
            <a:ext cx="4301838" cy="339515"/>
          </a:xfrm>
          <a:prstGeom prst="rect">
            <a:avLst/>
          </a:prstGeom>
        </p:spPr>
        <p:txBody>
          <a:bodyPr vert="horz" lIns="95548" tIns="47774" rIns="95548" bIns="47774" rtlCol="0" anchor="b"/>
          <a:lstStyle>
            <a:lvl1pPr algn="r" fontAlgn="auto">
              <a:spcBef>
                <a:spcPts val="0"/>
              </a:spcBef>
              <a:spcAft>
                <a:spcPts val="0"/>
              </a:spcAft>
              <a:defRPr sz="1200">
                <a:latin typeface="+mn-lt"/>
              </a:defRPr>
            </a:lvl1pPr>
          </a:lstStyle>
          <a:p>
            <a:pPr>
              <a:defRPr/>
            </a:pPr>
            <a:fld id="{0F7416A2-7EB2-451C-A89F-38C6BB7746E9}" type="slidenum">
              <a:rPr lang="de-CH"/>
              <a:pPr>
                <a:defRPr/>
              </a:pPr>
              <a:t>‹Nr.›</a:t>
            </a:fld>
            <a:endParaRPr lang="de-CH"/>
          </a:p>
        </p:txBody>
      </p:sp>
    </p:spTree>
    <p:extLst>
      <p:ext uri="{BB962C8B-B14F-4D97-AF65-F5344CB8AC3E}">
        <p14:creationId xmlns:p14="http://schemas.microsoft.com/office/powerpoint/2010/main" val="6313589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Erhaltenquote</a:t>
            </a:r>
            <a:r>
              <a:rPr lang="de-CH" dirty="0"/>
              <a:t> hat sich beim EI leicht verschlechtert, beim MoE ist der Wert schon an einem guten Ort, Ziel währen 98%, da noch kurzfristig Lehrverträge bis im August jeweils abgeschlossen werden können.</a:t>
            </a:r>
          </a:p>
        </p:txBody>
      </p:sp>
      <p:sp>
        <p:nvSpPr>
          <p:cNvPr id="4" name="Foliennummernplatzhalter 3"/>
          <p:cNvSpPr>
            <a:spLocks noGrp="1"/>
          </p:cNvSpPr>
          <p:nvPr>
            <p:ph type="sldNum" sz="quarter" idx="5"/>
          </p:nvPr>
        </p:nvSpPr>
        <p:spPr/>
        <p:txBody>
          <a:bodyPr/>
          <a:lstStyle/>
          <a:p>
            <a:pPr>
              <a:defRPr/>
            </a:pPr>
            <a:fld id="{0F7416A2-7EB2-451C-A89F-38C6BB7746E9}" type="slidenum">
              <a:rPr lang="de-CH" smtClean="0"/>
              <a:pPr>
                <a:defRPr/>
              </a:pPr>
              <a:t>9</a:t>
            </a:fld>
            <a:endParaRPr lang="de-CH"/>
          </a:p>
        </p:txBody>
      </p:sp>
    </p:spTree>
    <p:extLst>
      <p:ext uri="{BB962C8B-B14F-4D97-AF65-F5344CB8AC3E}">
        <p14:creationId xmlns:p14="http://schemas.microsoft.com/office/powerpoint/2010/main" val="3519101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775599f19d_0_9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775599f19d_0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DM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775599f19d_0_1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775599f19d_0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775599f19d_0_5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775599f19d_0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4226f0fc9e_2_4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4226f0fc9e_2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23ca315e4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323ca315e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4226f0fc9e_2_8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24226f0fc9e_2_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775c198f99_0_5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2775c198f99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f147b62519_1_5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2f147b62519_1_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323ca315e49_0_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323ca315e49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900"/>
              <a:t>Was muss unternommen/geboten werden, um interessierte junge Menschen für das eigene Unternehmen zu gewinnen?</a:t>
            </a:r>
            <a:endParaRPr sz="900"/>
          </a:p>
          <a:p>
            <a:pPr marL="457200" lvl="0" indent="-285750" algn="l" rtl="0">
              <a:spcBef>
                <a:spcPts val="0"/>
              </a:spcBef>
              <a:spcAft>
                <a:spcPts val="0"/>
              </a:spcAft>
              <a:buSzPts val="900"/>
              <a:buChar char="-"/>
            </a:pPr>
            <a:r>
              <a:rPr lang="de" sz="900"/>
              <a:t>Wir kommen am Schluss vor allem noch auf die Handlungsempfehlungen zu sprechen. </a:t>
            </a:r>
            <a:endParaRPr sz="900"/>
          </a:p>
          <a:p>
            <a:pPr marL="457200" lvl="0" indent="-285750" algn="l" rtl="0">
              <a:spcBef>
                <a:spcPts val="0"/>
              </a:spcBef>
              <a:spcAft>
                <a:spcPts val="0"/>
              </a:spcAft>
              <a:buSzPts val="900"/>
              <a:buChar char="-"/>
            </a:pPr>
            <a:r>
              <a:rPr lang="de" sz="900"/>
              <a:t>Wichtig ist sicher, sich in die Jungen hineinzuversetzen -&gt; das erste Mal im Prozess von Stellen suchen, dabei noch Pupertät etc.</a:t>
            </a:r>
            <a:endParaRPr sz="900"/>
          </a:p>
          <a:p>
            <a:pPr marL="457200" lvl="0" indent="-285750" algn="l" rtl="0">
              <a:spcBef>
                <a:spcPts val="0"/>
              </a:spcBef>
              <a:spcAft>
                <a:spcPts val="0"/>
              </a:spcAft>
              <a:buSzPts val="900"/>
              <a:buChar char="-"/>
            </a:pPr>
            <a:r>
              <a:rPr lang="de" sz="900"/>
              <a:t>Jugendgerechte Kommunikation, Videos und Bilder sowie ein simpler Bewerbungsprozess gehören auf alle Fälle dazu.</a:t>
            </a:r>
            <a:endParaRPr sz="9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323ca315e49_0_8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323ca315e49_0_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https://create.kahoot.it/creator/0599a109-dd5c-4f6f-b133-8abf4e9956f3</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de"/>
              <a:t>Login</a:t>
            </a:r>
            <a:endParaRPr/>
          </a:p>
          <a:p>
            <a:pPr marL="0" lvl="0" indent="0" algn="l" rtl="0">
              <a:spcBef>
                <a:spcPts val="0"/>
              </a:spcBef>
              <a:spcAft>
                <a:spcPts val="0"/>
              </a:spcAft>
              <a:buClr>
                <a:schemeClr val="dk1"/>
              </a:buClr>
              <a:buSzPts val="1100"/>
              <a:buFont typeface="Arial"/>
              <a:buNone/>
            </a:pPr>
            <a:r>
              <a:rPr lang="de"/>
              <a:t>yousty_team</a:t>
            </a:r>
            <a:endParaRPr/>
          </a:p>
          <a:p>
            <a:pPr marL="0" lvl="0" indent="0" algn="l" rtl="0">
              <a:spcBef>
                <a:spcPts val="0"/>
              </a:spcBef>
              <a:spcAft>
                <a:spcPts val="0"/>
              </a:spcAft>
              <a:buClr>
                <a:schemeClr val="dk1"/>
              </a:buClr>
              <a:buSzPts val="1100"/>
              <a:buFont typeface="Arial"/>
              <a:buNone/>
            </a:pPr>
            <a:r>
              <a:rPr lang="de"/>
              <a:t>Yousty_2020</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Rekrutierung der EI war dieses Jahr wieder besser, bei den MoE ist der Wert eine Mittlere Katastrophe </a:t>
            </a:r>
          </a:p>
        </p:txBody>
      </p:sp>
      <p:sp>
        <p:nvSpPr>
          <p:cNvPr id="4" name="Foliennummernplatzhalter 3"/>
          <p:cNvSpPr>
            <a:spLocks noGrp="1"/>
          </p:cNvSpPr>
          <p:nvPr>
            <p:ph type="sldNum" sz="quarter" idx="5"/>
          </p:nvPr>
        </p:nvSpPr>
        <p:spPr/>
        <p:txBody>
          <a:bodyPr/>
          <a:lstStyle/>
          <a:p>
            <a:pPr>
              <a:defRPr/>
            </a:pPr>
            <a:fld id="{0F7416A2-7EB2-451C-A89F-38C6BB7746E9}" type="slidenum">
              <a:rPr lang="de-CH" smtClean="0"/>
              <a:pPr>
                <a:defRPr/>
              </a:pPr>
              <a:t>10</a:t>
            </a:fld>
            <a:endParaRPr lang="de-CH"/>
          </a:p>
        </p:txBody>
      </p:sp>
    </p:spTree>
    <p:extLst>
      <p:ext uri="{BB962C8B-B14F-4D97-AF65-F5344CB8AC3E}">
        <p14:creationId xmlns:p14="http://schemas.microsoft.com/office/powerpoint/2010/main" val="1274301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23ca315e49_0_8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23ca315e49_0_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9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323ca315e49_0_10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323ca315e49_0_10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9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323ca315e49_0_8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323ca315e49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9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323ca315e49_0_10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323ca315e49_0_10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9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23ca315e49_0_4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23ca315e49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82575" algn="l" rtl="0">
              <a:lnSpc>
                <a:spcPct val="115000"/>
              </a:lnSpc>
              <a:spcBef>
                <a:spcPts val="0"/>
              </a:spcBef>
              <a:spcAft>
                <a:spcPts val="0"/>
              </a:spcAft>
              <a:buClr>
                <a:schemeClr val="dk1"/>
              </a:buClr>
              <a:buSzPts val="850"/>
              <a:buFont typeface="Helvetica Neue"/>
              <a:buChar char="●"/>
            </a:pPr>
            <a:r>
              <a:rPr lang="de" sz="850">
                <a:solidFill>
                  <a:schemeClr val="dk1"/>
                </a:solidFill>
                <a:latin typeface="Helvetica Neue"/>
                <a:ea typeface="Helvetica Neue"/>
                <a:cs typeface="Helvetica Neue"/>
                <a:sym typeface="Helvetica Neue"/>
              </a:rPr>
              <a:t>Erfreulich, dass die Banklehre weiterhin beliebt ist. Was sind Gründe dafür?</a:t>
            </a:r>
            <a:endParaRPr sz="850">
              <a:solidFill>
                <a:schemeClr val="dk1"/>
              </a:solidFill>
              <a:latin typeface="Helvetica Neue"/>
              <a:ea typeface="Helvetica Neue"/>
              <a:cs typeface="Helvetica Neue"/>
              <a:sym typeface="Helvetica Neue"/>
            </a:endParaRPr>
          </a:p>
          <a:p>
            <a:pPr marL="914400" lvl="1" indent="-282575" algn="l" rtl="0">
              <a:lnSpc>
                <a:spcPct val="115000"/>
              </a:lnSpc>
              <a:spcBef>
                <a:spcPts val="0"/>
              </a:spcBef>
              <a:spcAft>
                <a:spcPts val="0"/>
              </a:spcAft>
              <a:buClr>
                <a:schemeClr val="dk1"/>
              </a:buClr>
              <a:buSzPts val="850"/>
              <a:buFont typeface="Helvetica Neue"/>
              <a:buChar char="○"/>
            </a:pPr>
            <a:r>
              <a:rPr lang="de" sz="850">
                <a:solidFill>
                  <a:schemeClr val="dk1"/>
                </a:solidFill>
                <a:latin typeface="Helvetica Neue"/>
                <a:ea typeface="Helvetica Neue"/>
                <a:cs typeface="Helvetica Neue"/>
                <a:sym typeface="Helvetica Neue"/>
              </a:rPr>
              <a:t>Eltern</a:t>
            </a:r>
            <a:endParaRPr sz="850">
              <a:solidFill>
                <a:schemeClr val="dk1"/>
              </a:solidFill>
              <a:latin typeface="Helvetica Neue"/>
              <a:ea typeface="Helvetica Neue"/>
              <a:cs typeface="Helvetica Neue"/>
              <a:sym typeface="Helvetica Neue"/>
            </a:endParaRPr>
          </a:p>
          <a:p>
            <a:pPr marL="914400" lvl="1" indent="-282575" algn="l" rtl="0">
              <a:lnSpc>
                <a:spcPct val="115000"/>
              </a:lnSpc>
              <a:spcBef>
                <a:spcPts val="0"/>
              </a:spcBef>
              <a:spcAft>
                <a:spcPts val="0"/>
              </a:spcAft>
              <a:buClr>
                <a:schemeClr val="dk1"/>
              </a:buClr>
              <a:buSzPts val="850"/>
              <a:buFont typeface="Helvetica Neue"/>
              <a:buChar char="○"/>
            </a:pPr>
            <a:r>
              <a:rPr lang="de" sz="850">
                <a:solidFill>
                  <a:schemeClr val="dk1"/>
                </a:solidFill>
                <a:latin typeface="Helvetica Neue"/>
                <a:ea typeface="Helvetica Neue"/>
                <a:cs typeface="Helvetica Neue"/>
                <a:sym typeface="Helvetica Neue"/>
              </a:rPr>
              <a:t>Reputation</a:t>
            </a:r>
            <a:endParaRPr sz="850">
              <a:solidFill>
                <a:schemeClr val="dk1"/>
              </a:solidFill>
              <a:latin typeface="Helvetica Neue"/>
              <a:ea typeface="Helvetica Neue"/>
              <a:cs typeface="Helvetica Neue"/>
              <a:sym typeface="Helvetica Neue"/>
            </a:endParaRPr>
          </a:p>
          <a:p>
            <a:pPr marL="914400" lvl="1" indent="-282575" algn="l" rtl="0">
              <a:lnSpc>
                <a:spcPct val="115000"/>
              </a:lnSpc>
              <a:spcBef>
                <a:spcPts val="0"/>
              </a:spcBef>
              <a:spcAft>
                <a:spcPts val="0"/>
              </a:spcAft>
              <a:buClr>
                <a:schemeClr val="dk1"/>
              </a:buClr>
              <a:buSzPts val="850"/>
              <a:buFont typeface="Helvetica Neue"/>
              <a:buChar char="○"/>
            </a:pPr>
            <a:r>
              <a:rPr lang="de" sz="850">
                <a:solidFill>
                  <a:schemeClr val="dk1"/>
                </a:solidFill>
                <a:latin typeface="Helvetica Neue"/>
                <a:ea typeface="Helvetica Neue"/>
                <a:cs typeface="Helvetica Neue"/>
                <a:sym typeface="Helvetica Neue"/>
              </a:rPr>
              <a:t>spezielle Förderprogramme für Jugendliche</a:t>
            </a:r>
            <a:endParaRPr sz="850">
              <a:solidFill>
                <a:schemeClr val="dk1"/>
              </a:solidFill>
              <a:latin typeface="Helvetica Neue"/>
              <a:ea typeface="Helvetica Neue"/>
              <a:cs typeface="Helvetica Neue"/>
              <a:sym typeface="Helvetica Neue"/>
            </a:endParaRPr>
          </a:p>
          <a:p>
            <a:pPr marL="914400" lvl="0" indent="0" algn="l" rtl="0">
              <a:lnSpc>
                <a:spcPct val="115000"/>
              </a:lnSpc>
              <a:spcBef>
                <a:spcPts val="0"/>
              </a:spcBef>
              <a:spcAft>
                <a:spcPts val="0"/>
              </a:spcAft>
              <a:buNone/>
            </a:pPr>
            <a:endParaRPr sz="850">
              <a:solidFill>
                <a:schemeClr val="dk1"/>
              </a:solidFill>
              <a:latin typeface="Helvetica Neue"/>
              <a:ea typeface="Helvetica Neue"/>
              <a:cs typeface="Helvetica Neue"/>
              <a:sym typeface="Helvetica Neue"/>
            </a:endParaRPr>
          </a:p>
          <a:p>
            <a:pPr marL="457200" lvl="0" indent="-282575" algn="l" rtl="0">
              <a:lnSpc>
                <a:spcPct val="115000"/>
              </a:lnSpc>
              <a:spcBef>
                <a:spcPts val="0"/>
              </a:spcBef>
              <a:spcAft>
                <a:spcPts val="0"/>
              </a:spcAft>
              <a:buClr>
                <a:schemeClr val="dk1"/>
              </a:buClr>
              <a:buSzPts val="850"/>
              <a:buFont typeface="Helvetica Neue"/>
              <a:buChar char="●"/>
            </a:pPr>
            <a:r>
              <a:rPr lang="de" sz="850">
                <a:solidFill>
                  <a:schemeClr val="dk1"/>
                </a:solidFill>
                <a:latin typeface="Helvetica Neue"/>
                <a:ea typeface="Helvetica Neue"/>
                <a:cs typeface="Helvetica Neue"/>
                <a:sym typeface="Helvetica Neue"/>
              </a:rPr>
              <a:t>Man hört oft, dass die Banklehre im positiven Sinne eine sehr fordernde Lehre sei? Weshalb diese verbreitete Meinung?</a:t>
            </a:r>
            <a:endParaRPr sz="850">
              <a:solidFill>
                <a:schemeClr val="dk1"/>
              </a:solidFill>
              <a:latin typeface="Helvetica Neue"/>
              <a:ea typeface="Helvetica Neue"/>
              <a:cs typeface="Helvetica Neue"/>
              <a:sym typeface="Helvetica Neue"/>
            </a:endParaRPr>
          </a:p>
          <a:p>
            <a:pPr marL="914400" lvl="1" indent="-282575" algn="l" rtl="0">
              <a:lnSpc>
                <a:spcPct val="115000"/>
              </a:lnSpc>
              <a:spcBef>
                <a:spcPts val="0"/>
              </a:spcBef>
              <a:spcAft>
                <a:spcPts val="0"/>
              </a:spcAft>
              <a:buClr>
                <a:schemeClr val="dk1"/>
              </a:buClr>
              <a:buSzPts val="850"/>
              <a:buFont typeface="Helvetica Neue"/>
              <a:buChar char="○"/>
            </a:pPr>
            <a:r>
              <a:rPr lang="de" sz="850">
                <a:solidFill>
                  <a:schemeClr val="dk1"/>
                </a:solidFill>
                <a:latin typeface="Helvetica Neue"/>
                <a:ea typeface="Helvetica Neue"/>
                <a:cs typeface="Helvetica Neue"/>
                <a:sym typeface="Helvetica Neue"/>
              </a:rPr>
              <a:t>hohe Anforderungen beim Rekrutierungsprozess resp. auch bei Zeugnissen</a:t>
            </a:r>
            <a:endParaRPr sz="850">
              <a:solidFill>
                <a:schemeClr val="dk1"/>
              </a:solidFill>
              <a:latin typeface="Helvetica Neue"/>
              <a:ea typeface="Helvetica Neue"/>
              <a:cs typeface="Helvetica Neue"/>
              <a:sym typeface="Helvetica Neue"/>
            </a:endParaRPr>
          </a:p>
          <a:p>
            <a:pPr marL="914400" lvl="0" indent="0" algn="l" rtl="0">
              <a:lnSpc>
                <a:spcPct val="115000"/>
              </a:lnSpc>
              <a:spcBef>
                <a:spcPts val="0"/>
              </a:spcBef>
              <a:spcAft>
                <a:spcPts val="0"/>
              </a:spcAft>
              <a:buNone/>
            </a:pPr>
            <a:endParaRPr sz="850">
              <a:solidFill>
                <a:schemeClr val="dk1"/>
              </a:solidFill>
              <a:latin typeface="Helvetica Neue"/>
              <a:ea typeface="Helvetica Neue"/>
              <a:cs typeface="Helvetica Neue"/>
              <a:sym typeface="Helvetica Neue"/>
            </a:endParaRPr>
          </a:p>
          <a:p>
            <a:pPr marL="457200" lvl="0" indent="-282575" algn="l" rtl="0">
              <a:lnSpc>
                <a:spcPct val="115000"/>
              </a:lnSpc>
              <a:spcBef>
                <a:spcPts val="0"/>
              </a:spcBef>
              <a:spcAft>
                <a:spcPts val="0"/>
              </a:spcAft>
              <a:buClr>
                <a:schemeClr val="dk1"/>
              </a:buClr>
              <a:buSzPts val="850"/>
              <a:buFont typeface="Helvetica Neue"/>
              <a:buChar char="●"/>
            </a:pPr>
            <a:r>
              <a:rPr lang="de" sz="850">
                <a:solidFill>
                  <a:schemeClr val="dk1"/>
                </a:solidFill>
                <a:latin typeface="Helvetica Neue"/>
                <a:ea typeface="Helvetica Neue"/>
                <a:cs typeface="Helvetica Neue"/>
                <a:sym typeface="Helvetica Neue"/>
              </a:rPr>
              <a:t>Worauf muss geachtet werden, damit die Banken auch in Zukunft attraktive Ausbildungsbetriebe bleiben?</a:t>
            </a:r>
            <a:endParaRPr sz="850">
              <a:solidFill>
                <a:schemeClr val="dk1"/>
              </a:solidFill>
              <a:latin typeface="Helvetica Neue"/>
              <a:ea typeface="Helvetica Neue"/>
              <a:cs typeface="Helvetica Neue"/>
              <a:sym typeface="Helvetica Neue"/>
            </a:endParaRPr>
          </a:p>
          <a:p>
            <a:pPr marL="914400" lvl="1" indent="-282575" algn="l" rtl="0">
              <a:lnSpc>
                <a:spcPct val="115000"/>
              </a:lnSpc>
              <a:spcBef>
                <a:spcPts val="0"/>
              </a:spcBef>
              <a:spcAft>
                <a:spcPts val="0"/>
              </a:spcAft>
              <a:buClr>
                <a:schemeClr val="dk1"/>
              </a:buClr>
              <a:buSzPts val="850"/>
              <a:buFont typeface="Helvetica Neue"/>
              <a:buChar char="○"/>
            </a:pPr>
            <a:r>
              <a:rPr lang="de" sz="850">
                <a:solidFill>
                  <a:schemeClr val="dk1"/>
                </a:solidFill>
                <a:latin typeface="Helvetica Neue"/>
                <a:ea typeface="Helvetica Neue"/>
                <a:cs typeface="Helvetica Neue"/>
                <a:sym typeface="Helvetica Neue"/>
              </a:rPr>
              <a:t>Nähe zur Zielgruppe - neu dann Gen Alpha</a:t>
            </a:r>
            <a:endParaRPr sz="850">
              <a:solidFill>
                <a:schemeClr val="dk1"/>
              </a:solidFill>
              <a:latin typeface="Helvetica Neue"/>
              <a:ea typeface="Helvetica Neue"/>
              <a:cs typeface="Helvetica Neue"/>
              <a:sym typeface="Helvetica Neue"/>
            </a:endParaRPr>
          </a:p>
          <a:p>
            <a:pPr marL="1371600" lvl="2" indent="-282575" algn="l" rtl="0">
              <a:lnSpc>
                <a:spcPct val="115000"/>
              </a:lnSpc>
              <a:spcBef>
                <a:spcPts val="0"/>
              </a:spcBef>
              <a:spcAft>
                <a:spcPts val="0"/>
              </a:spcAft>
              <a:buClr>
                <a:schemeClr val="dk1"/>
              </a:buClr>
              <a:buSzPts val="850"/>
              <a:buFont typeface="Helvetica Neue"/>
              <a:buChar char="■"/>
            </a:pPr>
            <a:r>
              <a:rPr lang="de" sz="850">
                <a:solidFill>
                  <a:schemeClr val="dk1"/>
                </a:solidFill>
                <a:latin typeface="Helvetica Neue"/>
                <a:ea typeface="Helvetica Neue"/>
                <a:cs typeface="Helvetica Neue"/>
                <a:sym typeface="Helvetica Neue"/>
              </a:rPr>
              <a:t>versuchen verstehen zu wollen</a:t>
            </a:r>
            <a:endParaRPr sz="850">
              <a:solidFill>
                <a:schemeClr val="dk1"/>
              </a:solidFill>
              <a:latin typeface="Helvetica Neue"/>
              <a:ea typeface="Helvetica Neue"/>
              <a:cs typeface="Helvetica Neue"/>
              <a:sym typeface="Helvetica Neue"/>
            </a:endParaRPr>
          </a:p>
          <a:p>
            <a:pPr marL="1371600" lvl="2" indent="-282575" algn="l" rtl="0">
              <a:lnSpc>
                <a:spcPct val="115000"/>
              </a:lnSpc>
              <a:spcBef>
                <a:spcPts val="0"/>
              </a:spcBef>
              <a:spcAft>
                <a:spcPts val="0"/>
              </a:spcAft>
              <a:buClr>
                <a:schemeClr val="dk1"/>
              </a:buClr>
              <a:buSzPts val="850"/>
              <a:buFont typeface="Helvetica Neue"/>
              <a:buChar char="■"/>
            </a:pPr>
            <a:r>
              <a:rPr lang="de" sz="850">
                <a:solidFill>
                  <a:schemeClr val="dk1"/>
                </a:solidFill>
                <a:latin typeface="Helvetica Neue"/>
                <a:ea typeface="Helvetica Neue"/>
                <a:cs typeface="Helvetica Neue"/>
                <a:sym typeface="Helvetica Neue"/>
              </a:rPr>
              <a:t>Trends etc.</a:t>
            </a:r>
            <a:endParaRPr sz="850">
              <a:solidFill>
                <a:schemeClr val="dk1"/>
              </a:solidFill>
              <a:latin typeface="Helvetica Neue"/>
              <a:ea typeface="Helvetica Neue"/>
              <a:cs typeface="Helvetica Neue"/>
              <a:sym typeface="Helvetica Neue"/>
            </a:endParaRPr>
          </a:p>
          <a:p>
            <a:pPr marL="914400" lvl="1" indent="-282575" algn="l" rtl="0">
              <a:lnSpc>
                <a:spcPct val="115000"/>
              </a:lnSpc>
              <a:spcBef>
                <a:spcPts val="0"/>
              </a:spcBef>
              <a:spcAft>
                <a:spcPts val="0"/>
              </a:spcAft>
              <a:buClr>
                <a:schemeClr val="dk1"/>
              </a:buClr>
              <a:buSzPts val="850"/>
              <a:buFont typeface="Helvetica Neue"/>
              <a:buChar char="○"/>
            </a:pPr>
            <a:r>
              <a:rPr lang="de" sz="850">
                <a:solidFill>
                  <a:schemeClr val="dk1"/>
                </a:solidFill>
                <a:latin typeface="Helvetica Neue"/>
                <a:ea typeface="Helvetica Neue"/>
                <a:cs typeface="Helvetica Neue"/>
                <a:sym typeface="Helvetica Neue"/>
              </a:rPr>
              <a:t>schnelle Reaktion Bewerbungsprozess (bsp. Galaxus)</a:t>
            </a:r>
            <a:endParaRPr sz="85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b="1"/>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278df1a9105_1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278df1a9105_1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775c198f99_0_9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775c198f99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9476bf78ce_0_4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29476bf78ce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323ca315e49_0_5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323ca315e49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4226f0fc9e_2_19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24226f0fc9e_2_1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solidFill>
                  <a:schemeClr val="dk1"/>
                </a:solidFill>
              </a:rPr>
              <a:t>Langfristig denken! Die Berufsbildung ist zentral, um den Fachkräftemangel zu bekämpfen. Es lohnt sich zudem, in die jungen Fachkräfte zu investieren.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de"/>
              <a:t>Den jungen Talenten auf Augenhöhe begegnen: Bei der Ausschreibung der Lehrstellen und bei der Betreuung.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
              <a:t>Berufsstolz sichtbar machen &amp; Sinnhaftigkeit des Berufes den jungen Talenten aufzeigen.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
              <a:t>Karrierechancen aufzeigen! Der Weg vom Lernenden zum CEO ist möglich, wir müssen ihn wiederbeleben.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542EDC44-C65E-4EE9-BB33-980009FB7F97}" type="slidenum">
              <a:rPr lang="de-CH" smtClean="0"/>
              <a:t>19</a:t>
            </a:fld>
            <a:endParaRPr lang="de-CH"/>
          </a:p>
        </p:txBody>
      </p:sp>
    </p:spTree>
    <p:extLst>
      <p:ext uri="{BB962C8B-B14F-4D97-AF65-F5344CB8AC3E}">
        <p14:creationId xmlns:p14="http://schemas.microsoft.com/office/powerpoint/2010/main" val="3201139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a:extLst>
              <a:ext uri="{FF2B5EF4-FFF2-40B4-BE49-F238E27FC236}">
                <a16:creationId xmlns:a16="http://schemas.microsoft.com/office/drawing/2014/main" id="{C7E9839D-F338-82E2-AFC3-1565911116C6}"/>
              </a:ext>
            </a:extLst>
          </p:cNvPr>
          <p:cNvSpPr>
            <a:spLocks noGrp="1" noRot="1" noChangeAspect="1" noChangeArrowheads="1" noTextEdit="1"/>
          </p:cNvSpPr>
          <p:nvPr>
            <p:ph type="sldImg"/>
          </p:nvPr>
        </p:nvSpPr>
        <p:spPr>
          <a:ln/>
        </p:spPr>
      </p:sp>
      <p:sp>
        <p:nvSpPr>
          <p:cNvPr id="11267" name="Notizenplatzhalter 2">
            <a:extLst>
              <a:ext uri="{FF2B5EF4-FFF2-40B4-BE49-F238E27FC236}">
                <a16:creationId xmlns:a16="http://schemas.microsoft.com/office/drawing/2014/main" id="{FCA3F366-A7AF-5927-E446-2585BA53D8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E67D05D-6142-9247-D620-D08524E56759}"/>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D1A6C98D-E2FD-DBCB-500B-099C7647FD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de-DE">
                <a:latin typeface="Arial" panose="020B0604020202020204" pitchFamily="34" charset="0"/>
              </a:rPr>
              <a:t>Rand des standes, arme verschränkt, hände in den hüften.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24D5014-4ADB-2213-2449-1865A05F624C}"/>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F9E656F5-B0CE-F10D-9C1D-27CE06A473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de-DE">
                <a:latin typeface="Arial" panose="020B0604020202020204" pitchFamily="34" charset="0"/>
              </a:rPr>
              <a:t>Rand des standes, arme verschränkt, hände in den hüften.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BC54659-63F3-517C-BB2D-2FC7A0AACC91}"/>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6C03AE61-E6AA-B3CD-FD09-A519BBA84A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de-DE">
                <a:latin typeface="Arial" panose="020B0604020202020204" pitchFamily="34" charset="0"/>
              </a:rPr>
              <a:t>Rand des standes, arme verschränkt, hände in den hüften.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9E108-D7FA-4940-212D-C4490FE578F9}"/>
            </a:ext>
          </a:extLst>
        </p:cNvPr>
        <p:cNvGrpSpPr/>
        <p:nvPr/>
      </p:nvGrpSpPr>
      <p:grpSpPr>
        <a:xfrm>
          <a:off x="0" y="0"/>
          <a:ext cx="0" cy="0"/>
          <a:chOff x="0" y="0"/>
          <a:chExt cx="0" cy="0"/>
        </a:xfrm>
      </p:grpSpPr>
      <p:sp>
        <p:nvSpPr>
          <p:cNvPr id="29698" name="Rectangle 2">
            <a:extLst>
              <a:ext uri="{FF2B5EF4-FFF2-40B4-BE49-F238E27FC236}">
                <a16:creationId xmlns:a16="http://schemas.microsoft.com/office/drawing/2014/main" id="{253B69A4-9617-03FE-1C1D-BFE17CBC383F}"/>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77830565-0FF4-F0DE-3C0B-0338DAA0F6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de-DE">
                <a:latin typeface="Arial" panose="020B0604020202020204" pitchFamily="34" charset="0"/>
              </a:rPr>
              <a:t>Rand des standes, arme verschränkt, hände in den hüften. </a:t>
            </a:r>
          </a:p>
        </p:txBody>
      </p:sp>
    </p:spTree>
    <p:extLst>
      <p:ext uri="{BB962C8B-B14F-4D97-AF65-F5344CB8AC3E}">
        <p14:creationId xmlns:p14="http://schemas.microsoft.com/office/powerpoint/2010/main" val="14751998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FB048BE-68B3-9740-9F68-3F4C76AD9067}"/>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78AE8CE7-543F-50A4-B336-779B3EC8A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de-DE">
                <a:latin typeface="Arial" panose="020B0604020202020204" pitchFamily="34" charset="0"/>
              </a:rPr>
              <a:t>Rand des standes, arme verschränkt, hände in den hüften.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3830DCD-2CD5-D50F-051F-486E86BAC47A}"/>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46C089B9-6100-A182-6AD7-01B64BAC02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de-DE">
                <a:latin typeface="Arial" panose="020B0604020202020204" pitchFamily="34" charset="0"/>
              </a:rPr>
              <a:t>Rand des standes, arme verschränkt, hände in den hüften.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C83437A-1F70-17D5-B83F-03C77E579E80}"/>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0E5BA823-6F1E-44AD-4FBD-4B7057C192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de-DE">
                <a:latin typeface="Arial" panose="020B0604020202020204" pitchFamily="34" charset="0"/>
              </a:rPr>
              <a:t>Rand des standes, arme verschränkt, hände in den hüften.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E8B2DCC-0F32-4A43-2793-ADE6371F4185}"/>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66F4C62B-E759-59E6-1F96-82FAC28D64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eaLnBrk="1" hangingPunct="1"/>
            <a:r>
              <a:rPr lang="de-CH" altLang="de-DE">
                <a:latin typeface="Arial" panose="020B0604020202020204" pitchFamily="34" charset="0"/>
              </a:rPr>
              <a:t>Geschichte TKB</a:t>
            </a:r>
          </a:p>
          <a:p>
            <a:pPr eaLnBrk="1" hangingPunct="1"/>
            <a:r>
              <a:rPr lang="de-CH" altLang="de-DE">
                <a:latin typeface="Arial" panose="020B0604020202020204" pitchFamily="34" charset="0"/>
              </a:rPr>
              <a:t>Lernende beim Lehrstart</a:t>
            </a:r>
          </a:p>
          <a:p>
            <a:pPr eaLnBrk="1" hangingPunct="1"/>
            <a:r>
              <a:rPr lang="de-CH" altLang="de-DE">
                <a:latin typeface="Arial" panose="020B0604020202020204" pitchFamily="34" charset="0"/>
              </a:rPr>
              <a:t>Beraterbanken</a:t>
            </a:r>
          </a:p>
          <a:p>
            <a:pPr eaLnBrk="1" hangingPunct="1"/>
            <a:r>
              <a:rPr lang="de-CH" altLang="de-DE">
                <a:latin typeface="Arial" panose="020B0604020202020204" pitchFamily="34" charset="0"/>
              </a:rPr>
              <a:t>Messen</a:t>
            </a:r>
          </a:p>
          <a:p>
            <a:pPr eaLnBrk="1" hangingPunct="1"/>
            <a:r>
              <a:rPr lang="de-CH" altLang="de-DE">
                <a:latin typeface="Arial" panose="020B0604020202020204" pitchFamily="34" charset="0"/>
              </a:rPr>
              <a:t>Kontakten für Events, Mitarbeitergespräche und Kundengespräche</a:t>
            </a:r>
          </a:p>
          <a:p>
            <a:pPr eaLnBrk="1" hangingPunct="1"/>
            <a:endParaRPr lang="de-CH" altLang="de-DE">
              <a:latin typeface="Arial" panose="020B0604020202020204" pitchFamily="34" charset="0"/>
            </a:endParaRPr>
          </a:p>
          <a:p>
            <a:pPr eaLnBrk="1" hangingPunct="1"/>
            <a:r>
              <a:rPr lang="de-CH" altLang="de-DE">
                <a:latin typeface="Arial" panose="020B0604020202020204" pitchFamily="34" charset="0"/>
              </a:rPr>
              <a:t>Wie differenzieren wir uns? </a:t>
            </a:r>
          </a:p>
          <a:p>
            <a:pPr eaLnBrk="1" hangingPunct="1"/>
            <a:endParaRPr lang="de-CH" altLang="de-DE">
              <a:latin typeface="Arial" panose="020B0604020202020204" pitchFamily="34" charset="0"/>
            </a:endParaRPr>
          </a:p>
          <a:p>
            <a:pPr eaLnBrk="1" hangingPunct="1"/>
            <a:r>
              <a:rPr lang="de-CH" altLang="de-DE">
                <a:latin typeface="Arial" panose="020B0604020202020204" pitchFamily="34" charset="0"/>
              </a:rPr>
              <a:t>Nonverbale Tipps und Tricks auch auf dem Arbeitsweg </a:t>
            </a:r>
            <a:r>
              <a:rPr lang="de-CH" altLang="de-DE">
                <a:latin typeface="Arial" panose="020B0604020202020204" pitchFamily="34" charset="0"/>
                <a:sym typeface="Wingdings" panose="05000000000000000000" pitchFamily="2" charset="2"/>
              </a:rPr>
              <a:t></a:t>
            </a:r>
            <a:endParaRPr lang="de-CH" altLang="de-DE">
              <a:latin typeface="Arial" panose="020B0604020202020204" pitchFamily="34" charset="0"/>
            </a:endParaRPr>
          </a:p>
          <a:p>
            <a:pPr eaLnBrk="1" hangingPunct="1"/>
            <a:endParaRPr lang="de-CH" altLang="de-DE">
              <a:latin typeface="Arial" panose="020B0604020202020204" pitchFamily="34" charset="0"/>
            </a:endParaRPr>
          </a:p>
          <a:p>
            <a:pPr eaLnBrk="1" hangingPunct="1"/>
            <a:r>
              <a:rPr lang="de-CH" altLang="de-DE">
                <a:latin typeface="Arial" panose="020B0604020202020204" pitchFamily="34" charset="0"/>
              </a:rPr>
              <a:t>Verbale Tipps und Tricks</a:t>
            </a:r>
          </a:p>
          <a:p>
            <a:pPr eaLnBrk="1" hangingPunct="1"/>
            <a:r>
              <a:rPr lang="de-CH" altLang="de-DE">
                <a:latin typeface="Arial" panose="020B0604020202020204" pitchFamily="34" charset="0"/>
              </a:rPr>
              <a:t>Füllwörter eliminieren</a:t>
            </a:r>
          </a:p>
          <a:p>
            <a:pPr eaLnBrk="1" hangingPunct="1"/>
            <a:r>
              <a:rPr lang="de-CH" altLang="de-DE">
                <a:latin typeface="Arial" panose="020B0604020202020204" pitchFamily="34" charset="0"/>
              </a:rPr>
              <a:t>Pausen machen</a:t>
            </a:r>
          </a:p>
          <a:p>
            <a:pPr eaLnBrk="1" hangingPunct="1"/>
            <a:r>
              <a:rPr lang="de-CH" altLang="de-DE">
                <a:latin typeface="Arial" panose="020B0604020202020204" pitchFamily="34" charset="0"/>
              </a:rPr>
              <a:t>Vor- und Nachname Telefon</a:t>
            </a:r>
          </a:p>
          <a:p>
            <a:pPr eaLnBrk="1" hangingPunct="1"/>
            <a:r>
              <a:rPr lang="de-CH" altLang="de-DE">
                <a:latin typeface="Arial" panose="020B0604020202020204" pitchFamily="34" charset="0"/>
              </a:rPr>
              <a:t>Ganze Sätze im Email </a:t>
            </a:r>
          </a:p>
          <a:p>
            <a:pPr eaLnBrk="1" hangingPunct="1"/>
            <a:r>
              <a:rPr lang="de-CH" altLang="de-DE">
                <a:latin typeface="Arial" panose="020B0604020202020204" pitchFamily="34" charset="0"/>
              </a:rPr>
              <a:t>Inwörter nicht zu oft</a:t>
            </a:r>
          </a:p>
          <a:p>
            <a:pPr eaLnBrk="1" hangingPunct="1"/>
            <a:r>
              <a:rPr lang="de-CH" altLang="de-DE">
                <a:latin typeface="Arial" panose="020B0604020202020204" pitchFamily="34" charset="0"/>
              </a:rPr>
              <a:t>Hallo </a:t>
            </a:r>
          </a:p>
          <a:p>
            <a:pPr eaLnBrk="1" hangingPunct="1"/>
            <a:r>
              <a:rPr lang="de-CH" altLang="de-DE">
                <a:latin typeface="Arial" panose="020B0604020202020204" pitchFamily="34" charset="0"/>
              </a:rPr>
              <a:t>Crass, mega, vs. Ist das eine gelungene Idee. Wie speziell ist deine Idee. Gratulation. </a:t>
            </a:r>
          </a:p>
          <a:p>
            <a:pPr eaLnBrk="1" hangingPunct="1"/>
            <a:r>
              <a:rPr lang="de-CH" altLang="de-DE">
                <a:latin typeface="Arial" panose="020B0604020202020204" pitchFamily="34" charset="0"/>
              </a:rPr>
              <a:t>Ganze sätze. Es geht! </a:t>
            </a:r>
            <a:br>
              <a:rPr lang="de-CH" altLang="de-DE">
                <a:latin typeface="Arial" panose="020B0604020202020204" pitchFamily="34" charset="0"/>
              </a:rPr>
            </a:br>
            <a:r>
              <a:rPr lang="de-CH" altLang="de-DE">
                <a:latin typeface="Arial" panose="020B0604020202020204" pitchFamily="34" charset="0"/>
              </a:rPr>
              <a:t>Vor gespräch, oder Sitzungen: ALI machen Atmen, lächeln Innehalten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95C1C83-B25C-235D-A85E-AAA09F58FC34}"/>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A758E4FC-44D1-779A-D362-BF7174FC72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eaLnBrk="1" hangingPunct="1"/>
            <a:r>
              <a:rPr lang="de-CH" altLang="de-DE">
                <a:latin typeface="Arial" panose="020B0604020202020204" pitchFamily="34" charset="0"/>
              </a:rPr>
              <a:t>Geschichte TKB</a:t>
            </a:r>
          </a:p>
          <a:p>
            <a:pPr eaLnBrk="1" hangingPunct="1"/>
            <a:r>
              <a:rPr lang="de-CH" altLang="de-DE">
                <a:latin typeface="Arial" panose="020B0604020202020204" pitchFamily="34" charset="0"/>
              </a:rPr>
              <a:t>Lernende beim Lehrstart</a:t>
            </a:r>
          </a:p>
          <a:p>
            <a:pPr eaLnBrk="1" hangingPunct="1"/>
            <a:r>
              <a:rPr lang="de-CH" altLang="de-DE">
                <a:latin typeface="Arial" panose="020B0604020202020204" pitchFamily="34" charset="0"/>
              </a:rPr>
              <a:t>Beraterbanken</a:t>
            </a:r>
          </a:p>
          <a:p>
            <a:pPr eaLnBrk="1" hangingPunct="1"/>
            <a:r>
              <a:rPr lang="de-CH" altLang="de-DE">
                <a:latin typeface="Arial" panose="020B0604020202020204" pitchFamily="34" charset="0"/>
              </a:rPr>
              <a:t>Messen</a:t>
            </a:r>
          </a:p>
          <a:p>
            <a:pPr eaLnBrk="1" hangingPunct="1"/>
            <a:r>
              <a:rPr lang="de-CH" altLang="de-DE">
                <a:latin typeface="Arial" panose="020B0604020202020204" pitchFamily="34" charset="0"/>
              </a:rPr>
              <a:t>Kontakten für Events, Mitarbeitergespräche und Kundengespräche</a:t>
            </a:r>
          </a:p>
          <a:p>
            <a:pPr eaLnBrk="1" hangingPunct="1"/>
            <a:endParaRPr lang="de-CH" altLang="de-DE">
              <a:latin typeface="Arial" panose="020B0604020202020204" pitchFamily="34" charset="0"/>
            </a:endParaRPr>
          </a:p>
          <a:p>
            <a:pPr eaLnBrk="1" hangingPunct="1"/>
            <a:r>
              <a:rPr lang="de-CH" altLang="de-DE">
                <a:latin typeface="Arial" panose="020B0604020202020204" pitchFamily="34" charset="0"/>
              </a:rPr>
              <a:t>Wie differenzieren wir uns? </a:t>
            </a:r>
          </a:p>
          <a:p>
            <a:pPr eaLnBrk="1" hangingPunct="1"/>
            <a:endParaRPr lang="de-CH" altLang="de-DE">
              <a:latin typeface="Arial" panose="020B0604020202020204" pitchFamily="34" charset="0"/>
            </a:endParaRPr>
          </a:p>
          <a:p>
            <a:pPr eaLnBrk="1" hangingPunct="1"/>
            <a:r>
              <a:rPr lang="de-CH" altLang="de-DE">
                <a:latin typeface="Arial" panose="020B0604020202020204" pitchFamily="34" charset="0"/>
              </a:rPr>
              <a:t>Nonverbale Tipps und Tricks auch auf dem Arbeitsweg </a:t>
            </a:r>
            <a:r>
              <a:rPr lang="de-CH" altLang="de-DE">
                <a:latin typeface="Arial" panose="020B0604020202020204" pitchFamily="34" charset="0"/>
                <a:sym typeface="Wingdings" panose="05000000000000000000" pitchFamily="2" charset="2"/>
              </a:rPr>
              <a:t></a:t>
            </a:r>
            <a:endParaRPr lang="de-CH" altLang="de-DE">
              <a:latin typeface="Arial" panose="020B0604020202020204" pitchFamily="34" charset="0"/>
            </a:endParaRPr>
          </a:p>
          <a:p>
            <a:pPr eaLnBrk="1" hangingPunct="1"/>
            <a:endParaRPr lang="de-CH" altLang="de-DE">
              <a:latin typeface="Arial" panose="020B0604020202020204" pitchFamily="34" charset="0"/>
            </a:endParaRPr>
          </a:p>
          <a:p>
            <a:pPr eaLnBrk="1" hangingPunct="1"/>
            <a:r>
              <a:rPr lang="de-CH" altLang="de-DE">
                <a:latin typeface="Arial" panose="020B0604020202020204" pitchFamily="34" charset="0"/>
              </a:rPr>
              <a:t>Verbale Tipps und Tricks</a:t>
            </a:r>
          </a:p>
          <a:p>
            <a:pPr eaLnBrk="1" hangingPunct="1"/>
            <a:r>
              <a:rPr lang="de-CH" altLang="de-DE">
                <a:latin typeface="Arial" panose="020B0604020202020204" pitchFamily="34" charset="0"/>
              </a:rPr>
              <a:t>Füllwörter eliminieren</a:t>
            </a:r>
          </a:p>
          <a:p>
            <a:pPr eaLnBrk="1" hangingPunct="1"/>
            <a:r>
              <a:rPr lang="de-CH" altLang="de-DE">
                <a:latin typeface="Arial" panose="020B0604020202020204" pitchFamily="34" charset="0"/>
              </a:rPr>
              <a:t>Pausen machen</a:t>
            </a:r>
          </a:p>
          <a:p>
            <a:pPr eaLnBrk="1" hangingPunct="1"/>
            <a:r>
              <a:rPr lang="de-CH" altLang="de-DE">
                <a:latin typeface="Arial" panose="020B0604020202020204" pitchFamily="34" charset="0"/>
              </a:rPr>
              <a:t>Vor- und Nachname Telefon</a:t>
            </a:r>
          </a:p>
          <a:p>
            <a:pPr eaLnBrk="1" hangingPunct="1"/>
            <a:r>
              <a:rPr lang="de-CH" altLang="de-DE">
                <a:latin typeface="Arial" panose="020B0604020202020204" pitchFamily="34" charset="0"/>
              </a:rPr>
              <a:t>Ganze Sätze im Email </a:t>
            </a:r>
          </a:p>
          <a:p>
            <a:pPr eaLnBrk="1" hangingPunct="1"/>
            <a:r>
              <a:rPr lang="de-CH" altLang="de-DE">
                <a:latin typeface="Arial" panose="020B0604020202020204" pitchFamily="34" charset="0"/>
              </a:rPr>
              <a:t>Inwörter nicht zu oft</a:t>
            </a:r>
          </a:p>
          <a:p>
            <a:pPr eaLnBrk="1" hangingPunct="1"/>
            <a:r>
              <a:rPr lang="de-CH" altLang="de-DE">
                <a:latin typeface="Arial" panose="020B0604020202020204" pitchFamily="34" charset="0"/>
              </a:rPr>
              <a:t>Hallo </a:t>
            </a:r>
          </a:p>
          <a:p>
            <a:pPr eaLnBrk="1" hangingPunct="1"/>
            <a:r>
              <a:rPr lang="de-CH" altLang="de-DE">
                <a:latin typeface="Arial" panose="020B0604020202020204" pitchFamily="34" charset="0"/>
              </a:rPr>
              <a:t>Crass, mega, vs. Ist das eine gelungene Idee. Wie speziell ist deine Idee. Gratulation. </a:t>
            </a:r>
          </a:p>
          <a:p>
            <a:pPr eaLnBrk="1" hangingPunct="1"/>
            <a:r>
              <a:rPr lang="de-CH" altLang="de-DE">
                <a:latin typeface="Arial" panose="020B0604020202020204" pitchFamily="34" charset="0"/>
              </a:rPr>
              <a:t>Ganze sätze. Es geht! </a:t>
            </a:r>
            <a:br>
              <a:rPr lang="de-CH" altLang="de-DE">
                <a:latin typeface="Arial" panose="020B0604020202020204" pitchFamily="34" charset="0"/>
              </a:rPr>
            </a:br>
            <a:r>
              <a:rPr lang="de-CH" altLang="de-DE">
                <a:latin typeface="Arial" panose="020B0604020202020204" pitchFamily="34" charset="0"/>
              </a:rPr>
              <a:t>Vor gespräch, oder Sitzungen: ALI machen Atmen, lächeln Innehalten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2EDC44-C65E-4EE9-BB33-980009FB7F97}"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2769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542EDC44-C65E-4EE9-BB33-980009FB7F97}" type="slidenum">
              <a:rPr lang="de-CH" smtClean="0"/>
              <a:t>30</a:t>
            </a:fld>
            <a:endParaRPr lang="de-CH"/>
          </a:p>
        </p:txBody>
      </p:sp>
    </p:spTree>
    <p:extLst>
      <p:ext uri="{BB962C8B-B14F-4D97-AF65-F5344CB8AC3E}">
        <p14:creationId xmlns:p14="http://schemas.microsoft.com/office/powerpoint/2010/main" val="3698707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2EDC44-C65E-4EE9-BB33-980009FB7F97}"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0990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775599f19d_0_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775599f19d_0_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becbbaa852_1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becbbaa852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a502c0d48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a502c0d4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4500"/>
            </a:lvl1pPr>
          </a:lstStyle>
          <a:p>
            <a:r>
              <a:rPr lang="de-DE"/>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a:xfrm>
            <a:off x="4038600" y="6356352"/>
            <a:ext cx="4114800" cy="365125"/>
          </a:xfrm>
          <a:prstGeom prst="rect">
            <a:avLst/>
          </a:prstGeom>
        </p:spPr>
        <p:txBody>
          <a:bodyPr/>
          <a:lstStyle/>
          <a:p>
            <a:r>
              <a:rPr lang="de-DE"/>
              <a:t>Berufsbildneranlass EIT.ost - 16. Januar 2025</a:t>
            </a:r>
            <a:endParaRPr lang="de-CH"/>
          </a:p>
        </p:txBody>
      </p:sp>
      <p:sp>
        <p:nvSpPr>
          <p:cNvPr id="6" name="Foliennummernplatzhalter 5"/>
          <p:cNvSpPr>
            <a:spLocks noGrp="1"/>
          </p:cNvSpPr>
          <p:nvPr>
            <p:ph type="sldNum" sz="quarter" idx="12"/>
          </p:nvPr>
        </p:nvSpPr>
        <p:spPr/>
        <p:txBody>
          <a:bodyPr/>
          <a:lstStyle/>
          <a:p>
            <a:fld id="{6435B41D-B0C6-423C-8062-38E8ED1FA3A3}" type="slidenum">
              <a:rPr lang="de-CH" smtClean="0"/>
              <a:t>‹Nr.›</a:t>
            </a:fld>
            <a:endParaRPr lang="de-CH"/>
          </a:p>
        </p:txBody>
      </p:sp>
    </p:spTree>
    <p:extLst>
      <p:ext uri="{BB962C8B-B14F-4D97-AF65-F5344CB8AC3E}">
        <p14:creationId xmlns:p14="http://schemas.microsoft.com/office/powerpoint/2010/main" val="207213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elfoli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 y="0"/>
            <a:ext cx="12190839" cy="6858000"/>
          </a:xfrm>
          <a:prstGeom prst="rect">
            <a:avLst/>
          </a:prstGeom>
        </p:spPr>
      </p:pic>
      <p:sp>
        <p:nvSpPr>
          <p:cNvPr id="2" name="Title 1"/>
          <p:cNvSpPr>
            <a:spLocks noGrp="1"/>
          </p:cNvSpPr>
          <p:nvPr>
            <p:ph type="ctrTitle" hasCustomPrompt="1"/>
          </p:nvPr>
        </p:nvSpPr>
        <p:spPr>
          <a:xfrm>
            <a:off x="476608" y="2163234"/>
            <a:ext cx="11290128" cy="1873333"/>
          </a:xfrm>
        </p:spPr>
        <p:txBody>
          <a:bodyPr anchor="t"/>
          <a:lstStyle>
            <a:lvl1pPr algn="l">
              <a:lnSpc>
                <a:spcPts val="5062"/>
              </a:lnSpc>
              <a:defRPr sz="4922" baseline="0">
                <a:solidFill>
                  <a:schemeClr val="bg1"/>
                </a:solidFill>
                <a:latin typeface="+mn-lt"/>
              </a:defRPr>
            </a:lvl1pPr>
          </a:lstStyle>
          <a:p>
            <a:r>
              <a:rPr lang="en-US" dirty="0"/>
              <a:t>Der </a:t>
            </a:r>
            <a:r>
              <a:rPr lang="en-US" dirty="0" err="1"/>
              <a:t>Titel</a:t>
            </a:r>
            <a:r>
              <a:rPr lang="en-US" dirty="0"/>
              <a:t> der Click to edit Master title style</a:t>
            </a:r>
          </a:p>
        </p:txBody>
      </p:sp>
      <p:sp>
        <p:nvSpPr>
          <p:cNvPr id="11" name="Date Placeholder 10"/>
          <p:cNvSpPr>
            <a:spLocks noGrp="1"/>
          </p:cNvSpPr>
          <p:nvPr>
            <p:ph type="dt" sz="half" idx="10"/>
          </p:nvPr>
        </p:nvSpPr>
        <p:spPr>
          <a:xfrm>
            <a:off x="476608" y="5748469"/>
            <a:ext cx="2847365" cy="365001"/>
          </a:xfrm>
          <a:prstGeom prst="rect">
            <a:avLst/>
          </a:prstGeom>
        </p:spPr>
        <p:txBody>
          <a:bodyPr lIns="0" tIns="0" rIns="0" bIns="0"/>
          <a:lstStyle>
            <a:lvl1pPr>
              <a:lnSpc>
                <a:spcPts val="2109"/>
              </a:lnSpc>
              <a:defRPr sz="1758">
                <a:solidFill>
                  <a:schemeClr val="bg1"/>
                </a:solidFill>
              </a:defRPr>
            </a:lvl1pPr>
          </a:lstStyle>
          <a:p>
            <a:endParaRPr lang="de-CH" dirty="0"/>
          </a:p>
        </p:txBody>
      </p:sp>
    </p:spTree>
    <p:extLst>
      <p:ext uri="{BB962C8B-B14F-4D97-AF65-F5344CB8AC3E}">
        <p14:creationId xmlns:p14="http://schemas.microsoft.com/office/powerpoint/2010/main" val="8851809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Titelfoli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 y="0"/>
            <a:ext cx="12190839" cy="6858000"/>
          </a:xfrm>
          <a:prstGeom prst="rect">
            <a:avLst/>
          </a:prstGeom>
        </p:spPr>
      </p:pic>
      <p:sp>
        <p:nvSpPr>
          <p:cNvPr id="2" name="Title 1"/>
          <p:cNvSpPr>
            <a:spLocks noGrp="1"/>
          </p:cNvSpPr>
          <p:nvPr>
            <p:ph type="ctrTitle" hasCustomPrompt="1"/>
          </p:nvPr>
        </p:nvSpPr>
        <p:spPr>
          <a:xfrm>
            <a:off x="476608" y="2163234"/>
            <a:ext cx="11290128" cy="1873333"/>
          </a:xfrm>
        </p:spPr>
        <p:txBody>
          <a:bodyPr anchor="t"/>
          <a:lstStyle>
            <a:lvl1pPr algn="l">
              <a:lnSpc>
                <a:spcPts val="5062"/>
              </a:lnSpc>
              <a:defRPr sz="4922" baseline="0">
                <a:solidFill>
                  <a:schemeClr val="bg1"/>
                </a:solidFill>
                <a:latin typeface="Calibri Light" panose="020F0302020204030204" pitchFamily="34" charset="0"/>
                <a:cs typeface="Calibri Light" panose="020F0302020204030204" pitchFamily="34" charset="0"/>
              </a:defRPr>
            </a:lvl1pPr>
          </a:lstStyle>
          <a:p>
            <a:r>
              <a:rPr lang="en-US"/>
              <a:t>Der </a:t>
            </a:r>
            <a:r>
              <a:rPr lang="en-US" err="1"/>
              <a:t>Titel</a:t>
            </a:r>
            <a:r>
              <a:rPr lang="en-US"/>
              <a:t> der Click to edit Master title style</a:t>
            </a:r>
          </a:p>
        </p:txBody>
      </p:sp>
      <p:sp>
        <p:nvSpPr>
          <p:cNvPr id="11" name="Date Placeholder 10"/>
          <p:cNvSpPr>
            <a:spLocks noGrp="1"/>
          </p:cNvSpPr>
          <p:nvPr>
            <p:ph type="dt" sz="half" idx="10"/>
          </p:nvPr>
        </p:nvSpPr>
        <p:spPr>
          <a:xfrm>
            <a:off x="476608" y="5748469"/>
            <a:ext cx="2847365" cy="365001"/>
          </a:xfrm>
          <a:prstGeom prst="rect">
            <a:avLst/>
          </a:prstGeom>
        </p:spPr>
        <p:txBody>
          <a:bodyPr lIns="0" tIns="0" rIns="0" bIns="0"/>
          <a:lstStyle>
            <a:lvl1pPr>
              <a:lnSpc>
                <a:spcPts val="2109"/>
              </a:lnSpc>
              <a:defRPr sz="1758">
                <a:solidFill>
                  <a:schemeClr val="bg1"/>
                </a:solidFill>
              </a:defRPr>
            </a:lvl1pPr>
          </a:lstStyle>
          <a:p>
            <a:endParaRPr lang="de-CH"/>
          </a:p>
        </p:txBody>
      </p:sp>
    </p:spTree>
    <p:extLst>
      <p:ext uri="{BB962C8B-B14F-4D97-AF65-F5344CB8AC3E}">
        <p14:creationId xmlns:p14="http://schemas.microsoft.com/office/powerpoint/2010/main" val="10278105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hementitel + Untertit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1" y="58614"/>
            <a:ext cx="9975273" cy="1570186"/>
          </a:xfrm>
          <a:prstGeom prst="rect">
            <a:avLst/>
          </a:prstGeom>
        </p:spPr>
        <p:txBody>
          <a:bodyPr/>
          <a:lstStyle>
            <a:lvl1pPr algn="l">
              <a:defRPr sz="4800" b="1">
                <a:solidFill>
                  <a:schemeClr val="bg1"/>
                </a:solidFill>
                <a:latin typeface="Arial" pitchFamily="34" charset="0"/>
                <a:cs typeface="Arial" pitchFamily="34" charset="0"/>
              </a:defRPr>
            </a:lvl1pPr>
          </a:lstStyle>
          <a:p>
            <a:r>
              <a:rPr lang="en-US" dirty="0" err="1"/>
              <a:t>Thementitel</a:t>
            </a:r>
            <a:endParaRPr lang="de-CH" dirty="0"/>
          </a:p>
        </p:txBody>
      </p:sp>
      <p:sp>
        <p:nvSpPr>
          <p:cNvPr id="3" name="Content Placeholder 2"/>
          <p:cNvSpPr>
            <a:spLocks noGrp="1"/>
          </p:cNvSpPr>
          <p:nvPr>
            <p:ph idx="1" hasCustomPrompt="1"/>
          </p:nvPr>
        </p:nvSpPr>
        <p:spPr>
          <a:xfrm>
            <a:off x="335361" y="1772816"/>
            <a:ext cx="9975273" cy="4824536"/>
          </a:xfrm>
          <a:prstGeom prst="rect">
            <a:avLst/>
          </a:prstGeom>
        </p:spPr>
        <p:txBody>
          <a:bodyPr/>
          <a:lstStyle>
            <a:lvl1pPr marL="0" indent="0">
              <a:buFontTx/>
              <a:buNone/>
              <a:defRPr>
                <a:solidFill>
                  <a:schemeClr val="bg1"/>
                </a:solidFill>
                <a:latin typeface="Arial" pitchFamily="34" charset="0"/>
                <a:cs typeface="Arial" pitchFamily="34" charset="0"/>
              </a:defRPr>
            </a:lvl1pPr>
          </a:lstStyle>
          <a:p>
            <a:pPr lvl="0"/>
            <a:r>
              <a:rPr lang="de-CH" dirty="0">
                <a:latin typeface="Arial" pitchFamily="34" charset="0"/>
                <a:cs typeface="Arial" pitchFamily="34" charset="0"/>
              </a:rPr>
              <a:t>Untertitel</a:t>
            </a:r>
            <a:endParaRPr lang="de-CH" dirty="0"/>
          </a:p>
        </p:txBody>
      </p:sp>
    </p:spTree>
    <p:extLst>
      <p:ext uri="{BB962C8B-B14F-4D97-AF65-F5344CB8AC3E}">
        <p14:creationId xmlns:p14="http://schemas.microsoft.com/office/powerpoint/2010/main" val="1875630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nger Thementit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1" y="58614"/>
            <a:ext cx="9975273" cy="6538738"/>
          </a:xfrm>
          <a:prstGeom prst="rect">
            <a:avLst/>
          </a:prstGeom>
        </p:spPr>
        <p:txBody>
          <a:bodyPr/>
          <a:lstStyle>
            <a:lvl1pPr algn="l">
              <a:defRPr sz="4800" b="1">
                <a:solidFill>
                  <a:schemeClr val="bg1"/>
                </a:solidFill>
                <a:latin typeface="Arial" pitchFamily="34" charset="0"/>
                <a:cs typeface="Arial" pitchFamily="34" charset="0"/>
              </a:defRPr>
            </a:lvl1pPr>
          </a:lstStyle>
          <a:p>
            <a:r>
              <a:rPr lang="en-US" dirty="0"/>
              <a:t>Langer </a:t>
            </a:r>
            <a:r>
              <a:rPr lang="en-US" dirty="0" err="1"/>
              <a:t>Thementitel</a:t>
            </a:r>
            <a:endParaRPr lang="de-CH" dirty="0"/>
          </a:p>
        </p:txBody>
      </p:sp>
    </p:spTree>
    <p:extLst>
      <p:ext uri="{BB962C8B-B14F-4D97-AF65-F5344CB8AC3E}">
        <p14:creationId xmlns:p14="http://schemas.microsoft.com/office/powerpoint/2010/main" val="1484330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ementitel + Zeile unte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35361" y="58614"/>
            <a:ext cx="9975273" cy="1570186"/>
          </a:xfrm>
          <a:prstGeom prst="rect">
            <a:avLst/>
          </a:prstGeom>
        </p:spPr>
        <p:txBody>
          <a:bodyPr/>
          <a:lstStyle>
            <a:lvl1pPr algn="l">
              <a:defRPr sz="4800" b="1">
                <a:solidFill>
                  <a:schemeClr val="bg1"/>
                </a:solidFill>
                <a:latin typeface="Arial" pitchFamily="34" charset="0"/>
                <a:cs typeface="Arial" pitchFamily="34" charset="0"/>
              </a:defRPr>
            </a:lvl1pPr>
          </a:lstStyle>
          <a:p>
            <a:r>
              <a:rPr lang="en-US" dirty="0" err="1"/>
              <a:t>Thementitel</a:t>
            </a:r>
            <a:endParaRPr lang="de-CH" dirty="0"/>
          </a:p>
        </p:txBody>
      </p:sp>
      <p:sp>
        <p:nvSpPr>
          <p:cNvPr id="8" name="Content Placeholder 2"/>
          <p:cNvSpPr>
            <a:spLocks noGrp="1"/>
          </p:cNvSpPr>
          <p:nvPr>
            <p:ph idx="1" hasCustomPrompt="1"/>
          </p:nvPr>
        </p:nvSpPr>
        <p:spPr>
          <a:xfrm>
            <a:off x="335361" y="6093296"/>
            <a:ext cx="9975273" cy="648072"/>
          </a:xfrm>
          <a:prstGeom prst="rect">
            <a:avLst/>
          </a:prstGeom>
        </p:spPr>
        <p:txBody>
          <a:bodyPr/>
          <a:lstStyle>
            <a:lvl1pPr marL="0" indent="0">
              <a:buFontTx/>
              <a:buNone/>
              <a:defRPr>
                <a:solidFill>
                  <a:schemeClr val="bg1"/>
                </a:solidFill>
                <a:latin typeface="Arial" pitchFamily="34" charset="0"/>
                <a:cs typeface="Arial" pitchFamily="34" charset="0"/>
              </a:defRPr>
            </a:lvl1pPr>
          </a:lstStyle>
          <a:p>
            <a:pPr lvl="0"/>
            <a:r>
              <a:rPr lang="de-CH" dirty="0">
                <a:latin typeface="Arial" pitchFamily="34" charset="0"/>
                <a:cs typeface="Arial" pitchFamily="34" charset="0"/>
              </a:rPr>
              <a:t>Zeile unten</a:t>
            </a:r>
            <a:endParaRPr lang="de-CH" dirty="0"/>
          </a:p>
        </p:txBody>
      </p:sp>
    </p:spTree>
    <p:extLst>
      <p:ext uri="{BB962C8B-B14F-4D97-AF65-F5344CB8AC3E}">
        <p14:creationId xmlns:p14="http://schemas.microsoft.com/office/powerpoint/2010/main" val="933332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8" name="Rechteck 8"/>
          <p:cNvSpPr>
            <a:spLocks noChangeArrowheads="1"/>
          </p:cNvSpPr>
          <p:nvPr userDrawn="1"/>
        </p:nvSpPr>
        <p:spPr bwMode="auto">
          <a:xfrm>
            <a:off x="335698" y="1530943"/>
            <a:ext cx="11856304" cy="4706646"/>
          </a:xfrm>
          <a:prstGeom prst="rect">
            <a:avLst/>
          </a:prstGeom>
          <a:solidFill>
            <a:srgbClr val="008000"/>
          </a:solidFill>
          <a:ln w="3175">
            <a:noFill/>
            <a:round/>
            <a:headEnd/>
            <a:tailEnd/>
          </a:ln>
        </p:spPr>
        <p:txBody>
          <a:bodyPr/>
          <a:lstStyle/>
          <a:p>
            <a:endParaRPr lang="de-CH" sz="1687" noProof="0" dirty="0">
              <a:latin typeface="Arial" pitchFamily="34" charset="0"/>
              <a:cs typeface="Arial" pitchFamily="34" charset="0"/>
            </a:endParaRPr>
          </a:p>
        </p:txBody>
      </p:sp>
      <p:sp>
        <p:nvSpPr>
          <p:cNvPr id="2" name="Titel 1"/>
          <p:cNvSpPr>
            <a:spLocks noGrp="1"/>
          </p:cNvSpPr>
          <p:nvPr>
            <p:ph type="ctrTitle"/>
          </p:nvPr>
        </p:nvSpPr>
        <p:spPr>
          <a:xfrm>
            <a:off x="672881" y="1885783"/>
            <a:ext cx="10394690" cy="1037076"/>
          </a:xfrm>
        </p:spPr>
        <p:txBody>
          <a:bodyPr/>
          <a:lstStyle>
            <a:lvl1pPr>
              <a:defRPr>
                <a:solidFill>
                  <a:schemeClr val="bg1"/>
                </a:solidFill>
              </a:defRPr>
            </a:lvl1pPr>
          </a:lstStyle>
          <a:p>
            <a:r>
              <a:rPr lang="de-DE" noProof="0"/>
              <a:t>Titelmasterformat durch Klicken bearbeiten</a:t>
            </a:r>
            <a:endParaRPr lang="de-CH" noProof="0" dirty="0"/>
          </a:p>
        </p:txBody>
      </p:sp>
      <p:sp>
        <p:nvSpPr>
          <p:cNvPr id="3" name="Untertitel 2"/>
          <p:cNvSpPr>
            <a:spLocks noGrp="1"/>
          </p:cNvSpPr>
          <p:nvPr>
            <p:ph type="subTitle" idx="1" hasCustomPrompt="1"/>
          </p:nvPr>
        </p:nvSpPr>
        <p:spPr>
          <a:xfrm>
            <a:off x="672880" y="3049615"/>
            <a:ext cx="10408940" cy="1746301"/>
          </a:xfrm>
        </p:spPr>
        <p:txBody>
          <a:bodyPr lIns="0" tIns="0" rIns="0" bIns="0">
            <a:normAutofit/>
          </a:bodyPr>
          <a:lstStyle>
            <a:lvl1pPr marL="0" indent="0" algn="l">
              <a:buNone/>
              <a:defRPr sz="1687">
                <a:solidFill>
                  <a:schemeClr val="bg1"/>
                </a:solidFill>
              </a:defRPr>
            </a:lvl1pPr>
            <a:lvl2pPr marL="321341" indent="0" algn="ctr">
              <a:buNone/>
              <a:defRPr>
                <a:solidFill>
                  <a:schemeClr val="tx1">
                    <a:tint val="75000"/>
                  </a:schemeClr>
                </a:solidFill>
              </a:defRPr>
            </a:lvl2pPr>
            <a:lvl3pPr marL="642682" indent="0" algn="ctr">
              <a:buNone/>
              <a:defRPr>
                <a:solidFill>
                  <a:schemeClr val="tx1">
                    <a:tint val="75000"/>
                  </a:schemeClr>
                </a:solidFill>
              </a:defRPr>
            </a:lvl3pPr>
            <a:lvl4pPr marL="964023" indent="0" algn="ctr">
              <a:buNone/>
              <a:defRPr>
                <a:solidFill>
                  <a:schemeClr val="tx1">
                    <a:tint val="75000"/>
                  </a:schemeClr>
                </a:solidFill>
              </a:defRPr>
            </a:lvl4pPr>
            <a:lvl5pPr marL="1285364" indent="0" algn="ctr">
              <a:buNone/>
              <a:defRPr>
                <a:solidFill>
                  <a:schemeClr val="tx1">
                    <a:tint val="75000"/>
                  </a:schemeClr>
                </a:solidFill>
              </a:defRPr>
            </a:lvl5pPr>
            <a:lvl6pPr marL="1606705" indent="0" algn="ctr">
              <a:buNone/>
              <a:defRPr>
                <a:solidFill>
                  <a:schemeClr val="tx1">
                    <a:tint val="75000"/>
                  </a:schemeClr>
                </a:solidFill>
              </a:defRPr>
            </a:lvl6pPr>
            <a:lvl7pPr marL="1928046" indent="0" algn="ctr">
              <a:buNone/>
              <a:defRPr>
                <a:solidFill>
                  <a:schemeClr val="tx1">
                    <a:tint val="75000"/>
                  </a:schemeClr>
                </a:solidFill>
              </a:defRPr>
            </a:lvl7pPr>
            <a:lvl8pPr marL="2249386" indent="0" algn="ctr">
              <a:buNone/>
              <a:defRPr>
                <a:solidFill>
                  <a:schemeClr val="tx1">
                    <a:tint val="75000"/>
                  </a:schemeClr>
                </a:solidFill>
              </a:defRPr>
            </a:lvl8pPr>
            <a:lvl9pPr marL="2570727" indent="0" algn="ctr">
              <a:buNone/>
              <a:defRPr>
                <a:solidFill>
                  <a:schemeClr val="tx1">
                    <a:tint val="75000"/>
                  </a:schemeClr>
                </a:solidFill>
              </a:defRPr>
            </a:lvl9pPr>
          </a:lstStyle>
          <a:p>
            <a:r>
              <a:rPr lang="de-CH" noProof="0" dirty="0" err="1"/>
              <a:t>St.Gallen</a:t>
            </a:r>
            <a:endParaRPr lang="de-CH" noProof="0" dirty="0"/>
          </a:p>
          <a:p>
            <a:r>
              <a:rPr lang="de-CH" noProof="0" dirty="0"/>
              <a:t>Datum</a:t>
            </a:r>
          </a:p>
          <a:p>
            <a:r>
              <a:rPr lang="de-CH" noProof="0" dirty="0"/>
              <a:t>  </a:t>
            </a:r>
          </a:p>
          <a:p>
            <a:r>
              <a:rPr lang="de-CH" noProof="0" dirty="0"/>
              <a:t>Autor</a:t>
            </a:r>
          </a:p>
        </p:txBody>
      </p:sp>
      <p:sp>
        <p:nvSpPr>
          <p:cNvPr id="10" name="Textfeld 9"/>
          <p:cNvSpPr txBox="1"/>
          <p:nvPr userDrawn="1"/>
        </p:nvSpPr>
        <p:spPr>
          <a:xfrm>
            <a:off x="663892" y="214987"/>
            <a:ext cx="3672359" cy="519245"/>
          </a:xfrm>
          <a:prstGeom prst="rect">
            <a:avLst/>
          </a:prstGeom>
          <a:noFill/>
        </p:spPr>
        <p:txBody>
          <a:bodyPr wrap="square" lIns="0" tIns="0" rIns="0" bIns="0" rtlCol="0">
            <a:spAutoFit/>
          </a:bodyPr>
          <a:lstStyle/>
          <a:p>
            <a:r>
              <a:rPr lang="de-CH" sz="1687" b="1" baseline="0" dirty="0">
                <a:latin typeface="Arial" pitchFamily="34" charset="0"/>
              </a:rPr>
              <a:t>Kanton </a:t>
            </a:r>
            <a:r>
              <a:rPr lang="de-CH" sz="1687" b="1" baseline="0" dirty="0" err="1">
                <a:latin typeface="Arial" pitchFamily="34" charset="0"/>
              </a:rPr>
              <a:t>St.Gallen</a:t>
            </a:r>
            <a:endParaRPr lang="de-CH" sz="1687" b="1" baseline="0" dirty="0">
              <a:latin typeface="Arial" pitchFamily="34" charset="0"/>
            </a:endParaRPr>
          </a:p>
          <a:p>
            <a:r>
              <a:rPr lang="de-CH" sz="1687" b="1" baseline="0" dirty="0">
                <a:latin typeface="Arial" pitchFamily="34" charset="0"/>
              </a:rPr>
              <a:t>Amt für Berufsbildung</a:t>
            </a:r>
            <a:endParaRPr lang="en-US" sz="1687" b="1" baseline="0" dirty="0">
              <a:latin typeface="Arial" pitchFamily="34" charset="0"/>
            </a:endParaRPr>
          </a:p>
        </p:txBody>
      </p:sp>
      <p:sp>
        <p:nvSpPr>
          <p:cNvPr id="25" name="Textfeld 24"/>
          <p:cNvSpPr txBox="1"/>
          <p:nvPr userDrawn="1"/>
        </p:nvSpPr>
        <p:spPr>
          <a:xfrm>
            <a:off x="672879" y="6490887"/>
            <a:ext cx="2627325" cy="151452"/>
          </a:xfrm>
          <a:prstGeom prst="rect">
            <a:avLst/>
          </a:prstGeom>
          <a:noFill/>
        </p:spPr>
        <p:txBody>
          <a:bodyPr wrap="square" lIns="0" tIns="0" rIns="0" bIns="0" rtlCol="0">
            <a:spAutoFit/>
          </a:bodyPr>
          <a:lstStyle/>
          <a:p>
            <a:r>
              <a:rPr lang="de-CH" sz="984" b="0" baseline="0" dirty="0">
                <a:latin typeface="Arial" pitchFamily="34" charset="0"/>
                <a:cs typeface="Arial" pitchFamily="34" charset="0"/>
              </a:rPr>
              <a:t>Amt für Berufsbildung</a:t>
            </a:r>
            <a:endParaRPr lang="en-US" sz="984" b="0" baseline="0" dirty="0">
              <a:latin typeface="Arial" pitchFamily="34" charset="0"/>
              <a:cs typeface="Arial" pitchFamily="34" charset="0"/>
            </a:endParaRPr>
          </a:p>
        </p:txBody>
      </p:sp>
      <p:pic>
        <p:nvPicPr>
          <p:cNvPr id="9" name="Grafik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60034" y="265572"/>
            <a:ext cx="506096" cy="637642"/>
          </a:xfrm>
          <a:prstGeom prst="rect">
            <a:avLst/>
          </a:prstGeom>
        </p:spPr>
      </p:pic>
    </p:spTree>
    <p:extLst>
      <p:ext uri="{BB962C8B-B14F-4D97-AF65-F5344CB8AC3E}">
        <p14:creationId xmlns:p14="http://schemas.microsoft.com/office/powerpoint/2010/main" val="2032861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übersicht">
    <p:spTree>
      <p:nvGrpSpPr>
        <p:cNvPr id="1" name=""/>
        <p:cNvGrpSpPr/>
        <p:nvPr/>
      </p:nvGrpSpPr>
      <p:grpSpPr>
        <a:xfrm>
          <a:off x="0" y="0"/>
          <a:ext cx="0" cy="0"/>
          <a:chOff x="0" y="0"/>
          <a:chExt cx="0" cy="0"/>
        </a:xfrm>
      </p:grpSpPr>
      <p:sp>
        <p:nvSpPr>
          <p:cNvPr id="9" name="Textplatzhalter 8"/>
          <p:cNvSpPr>
            <a:spLocks noGrp="1"/>
          </p:cNvSpPr>
          <p:nvPr>
            <p:ph type="body" sz="quarter" idx="13"/>
          </p:nvPr>
        </p:nvSpPr>
        <p:spPr>
          <a:xfrm>
            <a:off x="672878" y="1530946"/>
            <a:ext cx="11183425" cy="4706646"/>
          </a:xfrm>
        </p:spPr>
        <p:txBody>
          <a:bodyPr/>
          <a:lstStyle>
            <a:lvl1pPr marL="522179" marR="0" indent="-522179" algn="l" defTabSz="642682" rtl="0" eaLnBrk="1" fontAlgn="auto" latinLnBrk="0" hangingPunct="1">
              <a:lnSpc>
                <a:spcPct val="100000"/>
              </a:lnSpc>
              <a:spcBef>
                <a:spcPts val="0"/>
              </a:spcBef>
              <a:spcAft>
                <a:spcPts val="422"/>
              </a:spcAft>
              <a:buClrTx/>
              <a:buSzTx/>
              <a:buFont typeface="Arial" pitchFamily="34" charset="0"/>
              <a:buAutoNum type="arabicPeriod"/>
              <a:tabLst/>
              <a:defRPr/>
            </a:lvl1pPr>
            <a:lvl2pPr marL="881456" marR="0" indent="-376014" algn="l" defTabSz="642682" rtl="0" eaLnBrk="1" fontAlgn="auto" latinLnBrk="0" hangingPunct="1">
              <a:lnSpc>
                <a:spcPct val="100000"/>
              </a:lnSpc>
              <a:spcBef>
                <a:spcPts val="0"/>
              </a:spcBef>
              <a:spcAft>
                <a:spcPts val="211"/>
              </a:spcAft>
              <a:buClrTx/>
              <a:buSzTx/>
              <a:buFont typeface="+mj-lt"/>
              <a:buAutoNum type="alphaLcPeriod"/>
              <a:tabLst/>
              <a:defRPr sz="2811">
                <a:latin typeface="Arial" pitchFamily="34" charset="0"/>
                <a:cs typeface="Arial" pitchFamily="34" charset="0"/>
              </a:defRPr>
            </a:lvl2pPr>
            <a:lvl3pPr marL="1130272" marR="0" indent="-252163" algn="l" defTabSz="642682" rtl="0" eaLnBrk="1" fontAlgn="auto" latinLnBrk="0" hangingPunct="1">
              <a:lnSpc>
                <a:spcPct val="100000"/>
              </a:lnSpc>
              <a:spcBef>
                <a:spcPts val="0"/>
              </a:spcBef>
              <a:spcAft>
                <a:spcPts val="211"/>
              </a:spcAft>
              <a:buClrTx/>
              <a:buSzTx/>
              <a:buFont typeface="Symbol" pitchFamily="18" charset="2"/>
              <a:buChar char="-"/>
              <a:tabLst/>
              <a:defRPr sz="2249"/>
            </a:lvl3pPr>
            <a:lvl4pPr marL="1391362" marR="0" indent="-252163" algn="l" defTabSz="642682" rtl="0" eaLnBrk="1" fontAlgn="auto" latinLnBrk="0" hangingPunct="1">
              <a:lnSpc>
                <a:spcPct val="100000"/>
              </a:lnSpc>
              <a:spcBef>
                <a:spcPts val="0"/>
              </a:spcBef>
              <a:spcAft>
                <a:spcPts val="0"/>
              </a:spcAft>
              <a:buClrTx/>
              <a:buSzTx/>
              <a:buFont typeface="Symbol" pitchFamily="18" charset="2"/>
              <a:buChar char="-"/>
              <a:tabLst/>
              <a:defRPr sz="1968"/>
            </a:lvl4pPr>
            <a:lvl5pPr marL="1766260" marR="0" indent="-252163" algn="l" defTabSz="642682" rtl="0" eaLnBrk="1" fontAlgn="auto" latinLnBrk="0" hangingPunct="1">
              <a:lnSpc>
                <a:spcPct val="100000"/>
              </a:lnSpc>
              <a:spcBef>
                <a:spcPts val="0"/>
              </a:spcBef>
              <a:spcAft>
                <a:spcPts val="0"/>
              </a:spcAft>
              <a:buClrTx/>
              <a:buSzTx/>
              <a:buFont typeface="Symbol" pitchFamily="18" charset="2"/>
              <a:buChar char="-"/>
              <a:tabLst/>
              <a:defRPr sz="1687"/>
            </a:lvl5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dirty="0"/>
          </a:p>
        </p:txBody>
      </p:sp>
      <p:sp>
        <p:nvSpPr>
          <p:cNvPr id="8" name="Textfeld 7"/>
          <p:cNvSpPr txBox="1"/>
          <p:nvPr userDrawn="1"/>
        </p:nvSpPr>
        <p:spPr>
          <a:xfrm>
            <a:off x="629726" y="169567"/>
            <a:ext cx="9264623" cy="1088168"/>
          </a:xfrm>
          <a:prstGeom prst="rect">
            <a:avLst/>
          </a:prstGeom>
          <a:noFill/>
        </p:spPr>
        <p:txBody>
          <a:bodyPr wrap="square" lIns="0" tIns="0" rIns="0" bIns="0" rtlCol="0">
            <a:noAutofit/>
          </a:bodyPr>
          <a:lstStyle/>
          <a:p>
            <a:r>
              <a:rPr lang="de-CH" sz="2811" b="1" baseline="0" dirty="0">
                <a:latin typeface="Arial" pitchFamily="34" charset="0"/>
                <a:cs typeface="Arial" pitchFamily="34" charset="0"/>
              </a:rPr>
              <a:t>Inhalt</a:t>
            </a:r>
            <a:endParaRPr lang="en-US" sz="2811" b="1" baseline="0" dirty="0">
              <a:latin typeface="Arial" pitchFamily="34" charset="0"/>
              <a:cs typeface="Arial" pitchFamily="34" charset="0"/>
            </a:endParaRPr>
          </a:p>
        </p:txBody>
      </p:sp>
      <p:sp>
        <p:nvSpPr>
          <p:cNvPr id="10" name="Datumsplatzhalter 9"/>
          <p:cNvSpPr>
            <a:spLocks noGrp="1"/>
          </p:cNvSpPr>
          <p:nvPr>
            <p:ph type="dt" sz="half" idx="14"/>
          </p:nvPr>
        </p:nvSpPr>
        <p:spPr/>
        <p:txBody>
          <a:bodyPr/>
          <a:lstStyle/>
          <a:p>
            <a:endParaRPr lang="de-CH" baseline="0" noProof="0" dirty="0">
              <a:solidFill>
                <a:schemeClr val="tx1"/>
              </a:solidFill>
            </a:endParaRPr>
          </a:p>
        </p:txBody>
      </p:sp>
      <p:sp>
        <p:nvSpPr>
          <p:cNvPr id="11" name="Foliennummernplatzhalter 10"/>
          <p:cNvSpPr>
            <a:spLocks noGrp="1"/>
          </p:cNvSpPr>
          <p:nvPr>
            <p:ph type="sldNum" sz="quarter" idx="15"/>
          </p:nvPr>
        </p:nvSpPr>
        <p:spPr/>
        <p:txBody>
          <a:bodyPr/>
          <a:lstStyle/>
          <a:p>
            <a:r>
              <a:rPr lang="de-CH" noProof="0"/>
              <a:t>Seite </a:t>
            </a:r>
            <a:fld id="{9F4ABB4D-1A5F-4891-A32C-FEF94645D90B}" type="slidenum">
              <a:rPr lang="de-CH" noProof="0" smtClean="0"/>
              <a:pPr/>
              <a:t>‹Nr.›</a:t>
            </a:fld>
            <a:endParaRPr lang="de-CH" noProof="0" dirty="0"/>
          </a:p>
        </p:txBody>
      </p:sp>
      <p:sp>
        <p:nvSpPr>
          <p:cNvPr id="12" name="Fußzeilenplatzhalter 11"/>
          <p:cNvSpPr>
            <a:spLocks noGrp="1"/>
          </p:cNvSpPr>
          <p:nvPr>
            <p:ph type="ftr" sz="quarter" idx="16"/>
          </p:nvPr>
        </p:nvSpPr>
        <p:spPr/>
        <p:txBody>
          <a:bodyPr/>
          <a:lstStyle/>
          <a:p>
            <a:r>
              <a:rPr lang="de-CH"/>
              <a:t>Berufsbildneranlass EIT.ost - 16. Januar 2025</a:t>
            </a:r>
            <a:endParaRPr lang="en-US" dirty="0"/>
          </a:p>
        </p:txBody>
      </p:sp>
    </p:spTree>
    <p:extLst>
      <p:ext uri="{BB962C8B-B14F-4D97-AF65-F5344CB8AC3E}">
        <p14:creationId xmlns:p14="http://schemas.microsoft.com/office/powerpoint/2010/main" val="1634625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apiteltrenner">
    <p:spTree>
      <p:nvGrpSpPr>
        <p:cNvPr id="1" name=""/>
        <p:cNvGrpSpPr/>
        <p:nvPr/>
      </p:nvGrpSpPr>
      <p:grpSpPr>
        <a:xfrm>
          <a:off x="0" y="0"/>
          <a:ext cx="0" cy="0"/>
          <a:chOff x="0" y="0"/>
          <a:chExt cx="0" cy="0"/>
        </a:xfrm>
      </p:grpSpPr>
      <p:sp>
        <p:nvSpPr>
          <p:cNvPr id="2" name="Titel 1"/>
          <p:cNvSpPr>
            <a:spLocks noGrp="1"/>
          </p:cNvSpPr>
          <p:nvPr>
            <p:ph type="title"/>
          </p:nvPr>
        </p:nvSpPr>
        <p:spPr>
          <a:xfrm>
            <a:off x="672878" y="169564"/>
            <a:ext cx="11183425" cy="961669"/>
          </a:xfrm>
        </p:spPr>
        <p:txBody>
          <a:bodyPr/>
          <a:lstStyle>
            <a:lvl1pPr marL="522179" indent="-522179">
              <a:buFont typeface="+mj-lt"/>
              <a:buAutoNum type="arabicPeriod"/>
              <a:defRPr/>
            </a:lvl1pPr>
          </a:lstStyle>
          <a:p>
            <a:r>
              <a:rPr lang="de-DE"/>
              <a:t>Titelmasterformat durch Klicken bearbeiten</a:t>
            </a:r>
            <a:endParaRPr lang="en-US" dirty="0"/>
          </a:p>
        </p:txBody>
      </p:sp>
      <p:sp>
        <p:nvSpPr>
          <p:cNvPr id="7" name="Datumsplatzhalter 6"/>
          <p:cNvSpPr>
            <a:spLocks noGrp="1"/>
          </p:cNvSpPr>
          <p:nvPr>
            <p:ph type="dt" sz="half" idx="10"/>
          </p:nvPr>
        </p:nvSpPr>
        <p:spPr/>
        <p:txBody>
          <a:bodyPr/>
          <a:lstStyle/>
          <a:p>
            <a:endParaRPr lang="de-CH" baseline="0" noProof="0" dirty="0">
              <a:solidFill>
                <a:schemeClr val="tx1"/>
              </a:solidFill>
            </a:endParaRPr>
          </a:p>
        </p:txBody>
      </p:sp>
      <p:sp>
        <p:nvSpPr>
          <p:cNvPr id="10" name="Foliennummernplatzhalter 9"/>
          <p:cNvSpPr>
            <a:spLocks noGrp="1"/>
          </p:cNvSpPr>
          <p:nvPr>
            <p:ph type="sldNum" sz="quarter" idx="11"/>
          </p:nvPr>
        </p:nvSpPr>
        <p:spPr/>
        <p:txBody>
          <a:bodyPr/>
          <a:lstStyle/>
          <a:p>
            <a:r>
              <a:rPr lang="de-CH" noProof="0"/>
              <a:t>Seite </a:t>
            </a:r>
            <a:fld id="{9F4ABB4D-1A5F-4891-A32C-FEF94645D90B}" type="slidenum">
              <a:rPr lang="de-CH" noProof="0" smtClean="0"/>
              <a:pPr/>
              <a:t>‹Nr.›</a:t>
            </a:fld>
            <a:endParaRPr lang="de-CH" noProof="0" dirty="0"/>
          </a:p>
        </p:txBody>
      </p:sp>
      <p:sp>
        <p:nvSpPr>
          <p:cNvPr id="11" name="Fußzeilenplatzhalter 10"/>
          <p:cNvSpPr>
            <a:spLocks noGrp="1"/>
          </p:cNvSpPr>
          <p:nvPr>
            <p:ph type="ftr" sz="quarter" idx="12"/>
          </p:nvPr>
        </p:nvSpPr>
        <p:spPr/>
        <p:txBody>
          <a:bodyPr/>
          <a:lstStyle>
            <a:lvl1pPr>
              <a:defRPr/>
            </a:lvl1pPr>
          </a:lstStyle>
          <a:p>
            <a:r>
              <a:rPr lang="de-CH"/>
              <a:t>Berufsbildneranlass EIT.ost - 16. Januar 2025</a:t>
            </a:r>
            <a:endParaRPr lang="en-US" dirty="0"/>
          </a:p>
        </p:txBody>
      </p:sp>
    </p:spTree>
    <p:extLst>
      <p:ext uri="{BB962C8B-B14F-4D97-AF65-F5344CB8AC3E}">
        <p14:creationId xmlns:p14="http://schemas.microsoft.com/office/powerpoint/2010/main" val="1401897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de-CH" noProof="0" dirty="0"/>
          </a:p>
        </p:txBody>
      </p:sp>
      <p:sp>
        <p:nvSpPr>
          <p:cNvPr id="8" name="Textplatzhalter 8"/>
          <p:cNvSpPr>
            <a:spLocks noGrp="1"/>
          </p:cNvSpPr>
          <p:nvPr>
            <p:ph type="body" sz="quarter" idx="13"/>
          </p:nvPr>
        </p:nvSpPr>
        <p:spPr>
          <a:xfrm>
            <a:off x="672878" y="1530946"/>
            <a:ext cx="11183425" cy="4706646"/>
          </a:xfrm>
        </p:spPr>
        <p:txBody>
          <a:bodyPr/>
          <a:lstStyle>
            <a:lvl1pPr>
              <a:buFont typeface="Arial" pitchFamily="34" charset="0"/>
              <a:buNone/>
              <a:defRPr/>
            </a:lvl1pPr>
            <a:lvl2pPr marL="377129" indent="-377129">
              <a:buClr>
                <a:schemeClr val="accent1"/>
              </a:buClr>
              <a:buFont typeface="Arial" pitchFamily="34" charset="0"/>
              <a:buChar char="•"/>
              <a:defRPr sz="2811">
                <a:latin typeface="Arial" pitchFamily="34" charset="0"/>
                <a:cs typeface="Arial" pitchFamily="34" charset="0"/>
              </a:defRPr>
            </a:lvl2pPr>
            <a:lvl3pPr marL="635987" indent="-252163">
              <a:buClr>
                <a:schemeClr val="accent2"/>
              </a:buClr>
              <a:buFont typeface="Arial" pitchFamily="34" charset="0"/>
              <a:buChar char="•"/>
              <a:defRPr sz="2249"/>
            </a:lvl3pPr>
            <a:lvl4pPr marL="880340" indent="-251048" defTabSz="631524">
              <a:spcBef>
                <a:spcPts val="0"/>
              </a:spcBef>
              <a:spcAft>
                <a:spcPts val="211"/>
              </a:spcAft>
              <a:buClr>
                <a:srgbClr val="2B350A"/>
              </a:buClr>
              <a:buFont typeface="Arial" pitchFamily="34" charset="0"/>
              <a:buChar char="•"/>
              <a:defRPr sz="1968" baseline="0"/>
            </a:lvl4pPr>
            <a:lvl5pPr marL="1132504" indent="-247701">
              <a:spcBef>
                <a:spcPts val="0"/>
              </a:spcBef>
              <a:spcAft>
                <a:spcPts val="211"/>
              </a:spcAft>
              <a:buClr>
                <a:schemeClr val="accent1"/>
              </a:buClr>
              <a:buFont typeface="Arial" pitchFamily="34" charset="0"/>
              <a:buChar char="•"/>
              <a:defRPr sz="1687"/>
            </a:lvl5pPr>
            <a:lvl6pPr marL="1265122" indent="253024">
              <a:spcBef>
                <a:spcPts val="0"/>
              </a:spcBef>
              <a:spcAft>
                <a:spcPts val="211"/>
              </a:spcAft>
              <a:buClr>
                <a:schemeClr val="accent2"/>
              </a:buClr>
              <a:buFont typeface="Arial" pitchFamily="34" charset="0"/>
              <a:buChar char="•"/>
              <a:defRPr sz="1687"/>
            </a:lvl6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dirty="0"/>
          </a:p>
        </p:txBody>
      </p:sp>
      <p:sp>
        <p:nvSpPr>
          <p:cNvPr id="12" name="Datumsplatzhalter 11"/>
          <p:cNvSpPr>
            <a:spLocks noGrp="1"/>
          </p:cNvSpPr>
          <p:nvPr>
            <p:ph type="dt" sz="half" idx="14"/>
          </p:nvPr>
        </p:nvSpPr>
        <p:spPr/>
        <p:txBody>
          <a:bodyPr/>
          <a:lstStyle/>
          <a:p>
            <a:endParaRPr lang="de-CH" baseline="0" noProof="0" dirty="0">
              <a:solidFill>
                <a:schemeClr val="tx1"/>
              </a:solidFill>
            </a:endParaRPr>
          </a:p>
        </p:txBody>
      </p:sp>
      <p:sp>
        <p:nvSpPr>
          <p:cNvPr id="13" name="Foliennummernplatzhalter 12"/>
          <p:cNvSpPr>
            <a:spLocks noGrp="1"/>
          </p:cNvSpPr>
          <p:nvPr>
            <p:ph type="sldNum" sz="quarter" idx="15"/>
          </p:nvPr>
        </p:nvSpPr>
        <p:spPr/>
        <p:txBody>
          <a:bodyPr/>
          <a:lstStyle/>
          <a:p>
            <a:r>
              <a:rPr lang="de-CH" noProof="0"/>
              <a:t>Seite </a:t>
            </a:r>
            <a:fld id="{9F4ABB4D-1A5F-4891-A32C-FEF94645D90B}" type="slidenum">
              <a:rPr lang="de-CH" noProof="0" smtClean="0"/>
              <a:pPr/>
              <a:t>‹Nr.›</a:t>
            </a:fld>
            <a:endParaRPr lang="de-CH" noProof="0" dirty="0"/>
          </a:p>
        </p:txBody>
      </p:sp>
      <p:sp>
        <p:nvSpPr>
          <p:cNvPr id="14" name="Fußzeilenplatzhalter 13"/>
          <p:cNvSpPr>
            <a:spLocks noGrp="1"/>
          </p:cNvSpPr>
          <p:nvPr>
            <p:ph type="ftr" sz="quarter" idx="16"/>
          </p:nvPr>
        </p:nvSpPr>
        <p:spPr/>
        <p:txBody>
          <a:bodyPr/>
          <a:lstStyle>
            <a:lvl1pPr>
              <a:defRPr/>
            </a:lvl1pPr>
          </a:lstStyle>
          <a:p>
            <a:r>
              <a:rPr lang="de-CH"/>
              <a:t>Berufsbildneranlass EIT.ost - 16. Januar 2025</a:t>
            </a:r>
            <a:endParaRPr lang="en-US" dirty="0"/>
          </a:p>
        </p:txBody>
      </p:sp>
    </p:spTree>
    <p:extLst>
      <p:ext uri="{BB962C8B-B14F-4D97-AF65-F5344CB8AC3E}">
        <p14:creationId xmlns:p14="http://schemas.microsoft.com/office/powerpoint/2010/main" val="44228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zweispaltig">
    <p:spTree>
      <p:nvGrpSpPr>
        <p:cNvPr id="1" name=""/>
        <p:cNvGrpSpPr/>
        <p:nvPr/>
      </p:nvGrpSpPr>
      <p:grpSpPr>
        <a:xfrm>
          <a:off x="0" y="0"/>
          <a:ext cx="0" cy="0"/>
          <a:chOff x="0" y="0"/>
          <a:chExt cx="0" cy="0"/>
        </a:xfrm>
      </p:grpSpPr>
      <p:sp>
        <p:nvSpPr>
          <p:cNvPr id="2" name="Titel 1"/>
          <p:cNvSpPr>
            <a:spLocks noGrp="1"/>
          </p:cNvSpPr>
          <p:nvPr>
            <p:ph type="title"/>
          </p:nvPr>
        </p:nvSpPr>
        <p:spPr>
          <a:xfrm>
            <a:off x="672878" y="169564"/>
            <a:ext cx="11015579" cy="961669"/>
          </a:xfrm>
        </p:spPr>
        <p:txBody>
          <a:bodyPr/>
          <a:lstStyle/>
          <a:p>
            <a:r>
              <a:rPr lang="de-DE"/>
              <a:t>Titelmasterformat durch Klicken bearbeiten</a:t>
            </a:r>
            <a:endParaRPr lang="en-US" dirty="0"/>
          </a:p>
        </p:txBody>
      </p:sp>
      <p:sp>
        <p:nvSpPr>
          <p:cNvPr id="7" name="Textplatzhalter 6"/>
          <p:cNvSpPr>
            <a:spLocks noGrp="1"/>
          </p:cNvSpPr>
          <p:nvPr>
            <p:ph type="body" sz="quarter" idx="13"/>
          </p:nvPr>
        </p:nvSpPr>
        <p:spPr>
          <a:xfrm>
            <a:off x="672881" y="1530946"/>
            <a:ext cx="5489964" cy="4706646"/>
          </a:xfrm>
        </p:spPr>
        <p:txBody>
          <a:bodyPr/>
          <a:lstStyle>
            <a:lvl1pPr>
              <a:spcAft>
                <a:spcPts val="211"/>
              </a:spcAft>
              <a:defRPr sz="2249"/>
            </a:lvl1pPr>
            <a:lvl2pPr marL="248817" indent="-248817">
              <a:buFont typeface="Arial" pitchFamily="34" charset="0"/>
              <a:buChar char="–"/>
              <a:tabLst/>
              <a:defRPr/>
            </a:lvl2pPr>
            <a:lvl3pPr marL="508790" indent="-253279">
              <a:defRPr sz="1687"/>
            </a:lvl3pPr>
            <a:lvl4pPr marL="754259" indent="-248817">
              <a:defRPr/>
            </a:lvl4pPr>
          </a:lstStyle>
          <a:p>
            <a:pPr lvl="0"/>
            <a:r>
              <a:rPr lang="de-DE"/>
              <a:t>Formatvorlagen des Textmasters bearbeiten</a:t>
            </a:r>
          </a:p>
          <a:p>
            <a:pPr lvl="1"/>
            <a:r>
              <a:rPr lang="de-DE"/>
              <a:t>Zweite Ebene</a:t>
            </a:r>
          </a:p>
          <a:p>
            <a:pPr lvl="2"/>
            <a:r>
              <a:rPr lang="de-DE"/>
              <a:t>Dritte Ebene</a:t>
            </a:r>
          </a:p>
          <a:p>
            <a:pPr lvl="3"/>
            <a:r>
              <a:rPr lang="de-DE"/>
              <a:t>Vierte Ebene</a:t>
            </a:r>
          </a:p>
        </p:txBody>
      </p:sp>
      <p:sp>
        <p:nvSpPr>
          <p:cNvPr id="9" name="Textplatzhalter 6"/>
          <p:cNvSpPr>
            <a:spLocks noGrp="1"/>
          </p:cNvSpPr>
          <p:nvPr>
            <p:ph type="body" sz="quarter" idx="14"/>
          </p:nvPr>
        </p:nvSpPr>
        <p:spPr>
          <a:xfrm>
            <a:off x="6364856" y="1530946"/>
            <a:ext cx="5491450" cy="4706646"/>
          </a:xfrm>
        </p:spPr>
        <p:txBody>
          <a:bodyPr/>
          <a:lstStyle>
            <a:lvl1pPr>
              <a:spcAft>
                <a:spcPts val="211"/>
              </a:spcAft>
              <a:defRPr sz="2249"/>
            </a:lvl1pPr>
            <a:lvl2pPr marL="241005" indent="-241005">
              <a:buFont typeface="Arial" pitchFamily="34" charset="0"/>
              <a:buChar char="–"/>
              <a:tabLst/>
              <a:defRPr/>
            </a:lvl2pPr>
            <a:lvl3pPr marL="505443" indent="-256627">
              <a:defRPr sz="1687"/>
            </a:lvl3pPr>
            <a:lvl4pPr marL="754259" indent="-256627">
              <a:defRPr/>
            </a:lvl4pPr>
          </a:lstStyle>
          <a:p>
            <a:pPr lvl="0"/>
            <a:r>
              <a:rPr lang="de-DE"/>
              <a:t>Formatvorlagen des Textmasters bearbeiten</a:t>
            </a:r>
          </a:p>
          <a:p>
            <a:pPr lvl="1"/>
            <a:r>
              <a:rPr lang="de-DE"/>
              <a:t>Zweite Ebene</a:t>
            </a:r>
          </a:p>
          <a:p>
            <a:pPr lvl="2"/>
            <a:r>
              <a:rPr lang="de-DE"/>
              <a:t>Dritte Ebene</a:t>
            </a:r>
          </a:p>
          <a:p>
            <a:pPr lvl="3"/>
            <a:r>
              <a:rPr lang="de-DE"/>
              <a:t>Vierte Ebene</a:t>
            </a:r>
          </a:p>
        </p:txBody>
      </p:sp>
      <p:sp>
        <p:nvSpPr>
          <p:cNvPr id="10" name="Datumsplatzhalter 9"/>
          <p:cNvSpPr>
            <a:spLocks noGrp="1"/>
          </p:cNvSpPr>
          <p:nvPr>
            <p:ph type="dt" sz="half" idx="15"/>
          </p:nvPr>
        </p:nvSpPr>
        <p:spPr/>
        <p:txBody>
          <a:bodyPr/>
          <a:lstStyle/>
          <a:p>
            <a:endParaRPr lang="de-CH" baseline="0" noProof="0" dirty="0">
              <a:solidFill>
                <a:schemeClr val="tx1"/>
              </a:solidFill>
            </a:endParaRPr>
          </a:p>
        </p:txBody>
      </p:sp>
      <p:sp>
        <p:nvSpPr>
          <p:cNvPr id="11" name="Foliennummernplatzhalter 10"/>
          <p:cNvSpPr>
            <a:spLocks noGrp="1"/>
          </p:cNvSpPr>
          <p:nvPr>
            <p:ph type="sldNum" sz="quarter" idx="16"/>
          </p:nvPr>
        </p:nvSpPr>
        <p:spPr/>
        <p:txBody>
          <a:bodyPr/>
          <a:lstStyle/>
          <a:p>
            <a:r>
              <a:rPr lang="de-CH" noProof="0"/>
              <a:t>Seite </a:t>
            </a:r>
            <a:fld id="{9F4ABB4D-1A5F-4891-A32C-FEF94645D90B}" type="slidenum">
              <a:rPr lang="de-CH" noProof="0" smtClean="0"/>
              <a:pPr/>
              <a:t>‹Nr.›</a:t>
            </a:fld>
            <a:endParaRPr lang="de-CH" noProof="0" dirty="0"/>
          </a:p>
        </p:txBody>
      </p:sp>
      <p:sp>
        <p:nvSpPr>
          <p:cNvPr id="12" name="Fußzeilenplatzhalter 11"/>
          <p:cNvSpPr>
            <a:spLocks noGrp="1"/>
          </p:cNvSpPr>
          <p:nvPr>
            <p:ph type="ftr" sz="quarter" idx="17"/>
          </p:nvPr>
        </p:nvSpPr>
        <p:spPr/>
        <p:txBody>
          <a:bodyPr/>
          <a:lstStyle>
            <a:lvl1pPr>
              <a:defRPr/>
            </a:lvl1pPr>
          </a:lstStyle>
          <a:p>
            <a:r>
              <a:rPr lang="de-CH"/>
              <a:t>Berufsbildneranlass EIT.ost - 16. Januar 2025</a:t>
            </a:r>
            <a:endParaRPr lang="en-US" dirty="0"/>
          </a:p>
        </p:txBody>
      </p:sp>
    </p:spTree>
    <p:extLst>
      <p:ext uri="{BB962C8B-B14F-4D97-AF65-F5344CB8AC3E}">
        <p14:creationId xmlns:p14="http://schemas.microsoft.com/office/powerpoint/2010/main" val="311402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a:xfrm>
            <a:off x="4038600" y="6356352"/>
            <a:ext cx="4114800" cy="365125"/>
          </a:xfrm>
          <a:prstGeom prst="rect">
            <a:avLst/>
          </a:prstGeom>
        </p:spPr>
        <p:txBody>
          <a:bodyPr/>
          <a:lstStyle/>
          <a:p>
            <a:r>
              <a:rPr lang="de-DE"/>
              <a:t>Berufsbildneranlass EIT.ost - 16. Januar 2025</a:t>
            </a:r>
            <a:endParaRPr lang="de-CH"/>
          </a:p>
        </p:txBody>
      </p:sp>
      <p:sp>
        <p:nvSpPr>
          <p:cNvPr id="6" name="Foliennummernplatzhalter 5"/>
          <p:cNvSpPr>
            <a:spLocks noGrp="1"/>
          </p:cNvSpPr>
          <p:nvPr>
            <p:ph type="sldNum" sz="quarter" idx="12"/>
          </p:nvPr>
        </p:nvSpPr>
        <p:spPr/>
        <p:txBody>
          <a:bodyPr/>
          <a:lstStyle/>
          <a:p>
            <a:fld id="{6435B41D-B0C6-423C-8062-38E8ED1FA3A3}" type="slidenum">
              <a:rPr lang="de-CH" smtClean="0"/>
              <a:t>‹Nr.›</a:t>
            </a:fld>
            <a:endParaRPr lang="de-CH"/>
          </a:p>
        </p:txBody>
      </p:sp>
    </p:spTree>
    <p:extLst>
      <p:ext uri="{BB962C8B-B14F-4D97-AF65-F5344CB8AC3E}">
        <p14:creationId xmlns:p14="http://schemas.microsoft.com/office/powerpoint/2010/main" val="3212401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uflistung Bullets">
    <p:spTree>
      <p:nvGrpSpPr>
        <p:cNvPr id="1" name=""/>
        <p:cNvGrpSpPr/>
        <p:nvPr/>
      </p:nvGrpSpPr>
      <p:grpSpPr>
        <a:xfrm>
          <a:off x="0" y="0"/>
          <a:ext cx="0" cy="0"/>
          <a:chOff x="0" y="0"/>
          <a:chExt cx="0" cy="0"/>
        </a:xfrm>
      </p:grpSpPr>
      <p:sp>
        <p:nvSpPr>
          <p:cNvPr id="2" name="Titel 1"/>
          <p:cNvSpPr>
            <a:spLocks noGrp="1"/>
          </p:cNvSpPr>
          <p:nvPr>
            <p:ph type="title"/>
          </p:nvPr>
        </p:nvSpPr>
        <p:spPr>
          <a:xfrm>
            <a:off x="672878" y="169564"/>
            <a:ext cx="11183425" cy="961669"/>
          </a:xfrm>
        </p:spPr>
        <p:txBody>
          <a:bodyPr/>
          <a:lstStyle/>
          <a:p>
            <a:r>
              <a:rPr lang="de-DE" noProof="0"/>
              <a:t>Titelmasterformat durch Klicken bearbeiten</a:t>
            </a:r>
            <a:endParaRPr lang="de-CH" noProof="0" dirty="0"/>
          </a:p>
        </p:txBody>
      </p:sp>
      <p:sp>
        <p:nvSpPr>
          <p:cNvPr id="8" name="Textplatzhalter 6"/>
          <p:cNvSpPr>
            <a:spLocks noGrp="1"/>
          </p:cNvSpPr>
          <p:nvPr>
            <p:ph type="body" sz="quarter" idx="13"/>
          </p:nvPr>
        </p:nvSpPr>
        <p:spPr>
          <a:xfrm>
            <a:off x="672880" y="1530946"/>
            <a:ext cx="11183425" cy="4706646"/>
          </a:xfrm>
        </p:spPr>
        <p:txBody>
          <a:bodyPr/>
          <a:lstStyle>
            <a:lvl1pPr marL="377129" indent="-377129">
              <a:buClr>
                <a:schemeClr val="accent1"/>
              </a:buClr>
              <a:buFont typeface="Arial" pitchFamily="34" charset="0"/>
              <a:buChar char="•"/>
              <a:defRPr sz="2811" b="0"/>
            </a:lvl1pPr>
            <a:lvl2pPr marL="637104" indent="-252163">
              <a:buClr>
                <a:schemeClr val="accent2"/>
              </a:buClr>
              <a:buFont typeface="Arial" pitchFamily="34" charset="0"/>
              <a:buChar char="•"/>
              <a:defRPr lang="de-DE" sz="2249" b="0" kern="1200" baseline="0" dirty="0" smtClean="0">
                <a:solidFill>
                  <a:schemeClr val="tx1"/>
                </a:solidFill>
                <a:latin typeface="+mn-lt"/>
                <a:ea typeface="+mn-ea"/>
                <a:cs typeface="Arial" pitchFamily="34" charset="0"/>
              </a:defRPr>
            </a:lvl2pPr>
            <a:lvl3pPr marL="885919" indent="-244353" defTabSz="1010885">
              <a:buClr>
                <a:schemeClr val="accent3"/>
              </a:buClr>
              <a:buFont typeface="Arial" pitchFamily="34" charset="0"/>
              <a:buChar char="•"/>
              <a:defRPr/>
            </a:lvl3pPr>
            <a:lvl4pPr marL="1134736" indent="-252163">
              <a:spcBef>
                <a:spcPts val="0"/>
              </a:spcBef>
              <a:buClr>
                <a:schemeClr val="accent1"/>
              </a:buClr>
              <a:buFont typeface="Arial" pitchFamily="34" charset="0"/>
              <a:buChar char="•"/>
              <a:defRPr/>
            </a:lvl4pPr>
            <a:lvl5pPr marL="1389131" indent="-252163">
              <a:spcBef>
                <a:spcPts val="0"/>
              </a:spcBef>
              <a:buClr>
                <a:schemeClr val="accent2"/>
              </a:buClr>
              <a:buFont typeface="Arial" pitchFamily="34" charset="0"/>
              <a:buChar char="•"/>
              <a:defRPr sz="1687"/>
            </a:lvl5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dirty="0"/>
          </a:p>
        </p:txBody>
      </p:sp>
      <p:sp>
        <p:nvSpPr>
          <p:cNvPr id="7" name="Datumsplatzhalter 6"/>
          <p:cNvSpPr>
            <a:spLocks noGrp="1"/>
          </p:cNvSpPr>
          <p:nvPr>
            <p:ph type="dt" sz="half" idx="14"/>
          </p:nvPr>
        </p:nvSpPr>
        <p:spPr/>
        <p:txBody>
          <a:bodyPr/>
          <a:lstStyle/>
          <a:p>
            <a:endParaRPr lang="de-CH" baseline="0" noProof="0" dirty="0">
              <a:solidFill>
                <a:schemeClr val="tx1"/>
              </a:solidFill>
            </a:endParaRPr>
          </a:p>
        </p:txBody>
      </p:sp>
      <p:sp>
        <p:nvSpPr>
          <p:cNvPr id="9" name="Foliennummernplatzhalter 8"/>
          <p:cNvSpPr>
            <a:spLocks noGrp="1"/>
          </p:cNvSpPr>
          <p:nvPr>
            <p:ph type="sldNum" sz="quarter" idx="15"/>
          </p:nvPr>
        </p:nvSpPr>
        <p:spPr/>
        <p:txBody>
          <a:bodyPr/>
          <a:lstStyle/>
          <a:p>
            <a:r>
              <a:rPr lang="de-CH" noProof="0"/>
              <a:t>Seite </a:t>
            </a:r>
            <a:fld id="{9F4ABB4D-1A5F-4891-A32C-FEF94645D90B}" type="slidenum">
              <a:rPr lang="de-CH" noProof="0" smtClean="0"/>
              <a:pPr/>
              <a:t>‹Nr.›</a:t>
            </a:fld>
            <a:endParaRPr lang="de-CH" noProof="0" dirty="0"/>
          </a:p>
        </p:txBody>
      </p:sp>
      <p:sp>
        <p:nvSpPr>
          <p:cNvPr id="10" name="Fußzeilenplatzhalter 9"/>
          <p:cNvSpPr>
            <a:spLocks noGrp="1"/>
          </p:cNvSpPr>
          <p:nvPr>
            <p:ph type="ftr" sz="quarter" idx="16"/>
          </p:nvPr>
        </p:nvSpPr>
        <p:spPr/>
        <p:txBody>
          <a:bodyPr/>
          <a:lstStyle>
            <a:lvl1pPr>
              <a:defRPr/>
            </a:lvl1pPr>
          </a:lstStyle>
          <a:p>
            <a:r>
              <a:rPr lang="de-CH"/>
              <a:t>Berufsbildneranlass EIT.ost - 16. Januar 2025</a:t>
            </a:r>
            <a:endParaRPr lang="en-US" dirty="0"/>
          </a:p>
        </p:txBody>
      </p:sp>
    </p:spTree>
    <p:extLst>
      <p:ext uri="{BB962C8B-B14F-4D97-AF65-F5344CB8AC3E}">
        <p14:creationId xmlns:p14="http://schemas.microsoft.com/office/powerpoint/2010/main" val="946928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72878" y="169564"/>
            <a:ext cx="11183425" cy="961669"/>
          </a:xfrm>
        </p:spPr>
        <p:txBody>
          <a:bodyPr/>
          <a:lstStyle/>
          <a:p>
            <a:r>
              <a:rPr lang="de-DE" noProof="0"/>
              <a:t>Titelmasterformat durch Klicken bearbeiten</a:t>
            </a:r>
            <a:endParaRPr lang="de-CH" noProof="0" dirty="0"/>
          </a:p>
        </p:txBody>
      </p:sp>
      <p:sp>
        <p:nvSpPr>
          <p:cNvPr id="3" name="Inhaltsplatzhalter 2"/>
          <p:cNvSpPr>
            <a:spLocks noGrp="1"/>
          </p:cNvSpPr>
          <p:nvPr>
            <p:ph sz="half" idx="1"/>
          </p:nvPr>
        </p:nvSpPr>
        <p:spPr>
          <a:xfrm>
            <a:off x="672881" y="1530945"/>
            <a:ext cx="5489964" cy="4595061"/>
          </a:xfrm>
        </p:spPr>
        <p:txBody>
          <a:bodyPr/>
          <a:lstStyle>
            <a:lvl1pPr marL="0" indent="0">
              <a:defRPr sz="2249"/>
            </a:lvl1pPr>
            <a:lvl2pPr marL="252163" indent="-252163">
              <a:defRPr sz="1687"/>
            </a:lvl2pPr>
            <a:lvl3pPr>
              <a:defRPr sz="1406"/>
            </a:lvl3pPr>
            <a:lvl4pPr>
              <a:defRPr sz="1265"/>
            </a:lvl4pPr>
            <a:lvl5pPr>
              <a:defRPr sz="1265"/>
            </a:lvl5pPr>
            <a:lvl6pPr>
              <a:defRPr sz="1265"/>
            </a:lvl6pPr>
            <a:lvl7pPr>
              <a:defRPr sz="1265"/>
            </a:lvl7pPr>
            <a:lvl8pPr>
              <a:defRPr sz="1265"/>
            </a:lvl8pPr>
            <a:lvl9pPr>
              <a:defRPr sz="1265"/>
            </a:lvl9pPr>
          </a:lstStyle>
          <a:p>
            <a:pPr lvl="0"/>
            <a:r>
              <a:rPr lang="de-DE" noProof="0"/>
              <a:t>Formatvorlagen des Textmasters bearbeiten</a:t>
            </a:r>
          </a:p>
          <a:p>
            <a:pPr lvl="1"/>
            <a:r>
              <a:rPr lang="de-DE" noProof="0"/>
              <a:t>Zweite Ebene</a:t>
            </a:r>
          </a:p>
        </p:txBody>
      </p:sp>
      <p:sp>
        <p:nvSpPr>
          <p:cNvPr id="4" name="Inhaltsplatzhalter 3"/>
          <p:cNvSpPr>
            <a:spLocks noGrp="1"/>
          </p:cNvSpPr>
          <p:nvPr>
            <p:ph sz="half" idx="2"/>
          </p:nvPr>
        </p:nvSpPr>
        <p:spPr>
          <a:xfrm>
            <a:off x="6364856" y="1530945"/>
            <a:ext cx="5491450" cy="4595061"/>
          </a:xfrm>
        </p:spPr>
        <p:txBody>
          <a:bodyPr/>
          <a:lstStyle>
            <a:lvl1pPr marL="0" indent="0">
              <a:defRPr sz="2249"/>
            </a:lvl1pPr>
            <a:lvl2pPr marL="252163" indent="-252163">
              <a:buFont typeface="Symbol" pitchFamily="18" charset="2"/>
              <a:buChar char="-"/>
              <a:defRPr sz="1687"/>
            </a:lvl2pPr>
            <a:lvl3pPr>
              <a:defRPr sz="1406"/>
            </a:lvl3pPr>
            <a:lvl4pPr>
              <a:defRPr sz="1265"/>
            </a:lvl4pPr>
            <a:lvl5pPr>
              <a:defRPr sz="1265"/>
            </a:lvl5pPr>
            <a:lvl6pPr>
              <a:defRPr sz="1265"/>
            </a:lvl6pPr>
            <a:lvl7pPr>
              <a:defRPr sz="1265"/>
            </a:lvl7pPr>
            <a:lvl8pPr>
              <a:defRPr sz="1265"/>
            </a:lvl8pPr>
            <a:lvl9pPr>
              <a:defRPr sz="1265"/>
            </a:lvl9pPr>
          </a:lstStyle>
          <a:p>
            <a:pPr lvl="0"/>
            <a:r>
              <a:rPr lang="de-DE" noProof="0"/>
              <a:t>Formatvorlagen des Textmasters bearbeiten</a:t>
            </a:r>
          </a:p>
          <a:p>
            <a:pPr lvl="1"/>
            <a:r>
              <a:rPr lang="de-DE" noProof="0"/>
              <a:t>Zweite Ebene</a:t>
            </a:r>
          </a:p>
        </p:txBody>
      </p:sp>
      <p:sp>
        <p:nvSpPr>
          <p:cNvPr id="8" name="Datumsplatzhalter 7"/>
          <p:cNvSpPr>
            <a:spLocks noGrp="1"/>
          </p:cNvSpPr>
          <p:nvPr>
            <p:ph type="dt" sz="half" idx="10"/>
          </p:nvPr>
        </p:nvSpPr>
        <p:spPr/>
        <p:txBody>
          <a:bodyPr/>
          <a:lstStyle/>
          <a:p>
            <a:endParaRPr lang="de-CH" baseline="0" noProof="0" dirty="0">
              <a:solidFill>
                <a:schemeClr val="tx1"/>
              </a:solidFill>
            </a:endParaRPr>
          </a:p>
        </p:txBody>
      </p:sp>
      <p:sp>
        <p:nvSpPr>
          <p:cNvPr id="12" name="Foliennummernplatzhalter 11"/>
          <p:cNvSpPr>
            <a:spLocks noGrp="1"/>
          </p:cNvSpPr>
          <p:nvPr>
            <p:ph type="sldNum" sz="quarter" idx="11"/>
          </p:nvPr>
        </p:nvSpPr>
        <p:spPr/>
        <p:txBody>
          <a:bodyPr/>
          <a:lstStyle/>
          <a:p>
            <a:r>
              <a:rPr lang="de-CH" noProof="0"/>
              <a:t>Seite </a:t>
            </a:r>
            <a:fld id="{9F4ABB4D-1A5F-4891-A32C-FEF94645D90B}" type="slidenum">
              <a:rPr lang="de-CH" noProof="0" smtClean="0"/>
              <a:pPr/>
              <a:t>‹Nr.›</a:t>
            </a:fld>
            <a:endParaRPr lang="de-CH" noProof="0" dirty="0"/>
          </a:p>
        </p:txBody>
      </p:sp>
      <p:sp>
        <p:nvSpPr>
          <p:cNvPr id="13" name="Fußzeilenplatzhalter 12"/>
          <p:cNvSpPr>
            <a:spLocks noGrp="1"/>
          </p:cNvSpPr>
          <p:nvPr>
            <p:ph type="ftr" sz="quarter" idx="12"/>
          </p:nvPr>
        </p:nvSpPr>
        <p:spPr/>
        <p:txBody>
          <a:bodyPr/>
          <a:lstStyle/>
          <a:p>
            <a:r>
              <a:rPr lang="de-CH"/>
              <a:t>Berufsbildneranlass EIT.ost - 16. Januar 2025</a:t>
            </a:r>
            <a:endParaRPr lang="en-US" dirty="0"/>
          </a:p>
        </p:txBody>
      </p:sp>
    </p:spTree>
    <p:extLst>
      <p:ext uri="{BB962C8B-B14F-4D97-AF65-F5344CB8AC3E}">
        <p14:creationId xmlns:p14="http://schemas.microsoft.com/office/powerpoint/2010/main" val="1123379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72878" y="169564"/>
            <a:ext cx="11183425" cy="961669"/>
          </a:xfrm>
        </p:spPr>
        <p:txBody>
          <a:bodyPr/>
          <a:lstStyle>
            <a:lvl1pPr>
              <a:defRPr/>
            </a:lvl1pPr>
          </a:lstStyle>
          <a:p>
            <a:r>
              <a:rPr lang="de-DE" noProof="0"/>
              <a:t>Titelmasterformat durch Klicken bearbeiten</a:t>
            </a:r>
            <a:endParaRPr lang="de-CH" noProof="0" dirty="0"/>
          </a:p>
        </p:txBody>
      </p:sp>
      <p:sp>
        <p:nvSpPr>
          <p:cNvPr id="3" name="Textplatzhalter 2"/>
          <p:cNvSpPr>
            <a:spLocks noGrp="1"/>
          </p:cNvSpPr>
          <p:nvPr>
            <p:ph type="body" idx="1"/>
          </p:nvPr>
        </p:nvSpPr>
        <p:spPr>
          <a:xfrm>
            <a:off x="672881" y="1535406"/>
            <a:ext cx="5489964" cy="729468"/>
          </a:xfrm>
        </p:spPr>
        <p:txBody>
          <a:bodyPr anchor="t" anchorCtr="0">
            <a:noAutofit/>
          </a:bodyPr>
          <a:lstStyle>
            <a:lvl1pPr marL="0" indent="0">
              <a:spcAft>
                <a:spcPts val="0"/>
              </a:spcAft>
              <a:buNone/>
              <a:defRPr sz="2249" b="0" baseline="0"/>
            </a:lvl1pPr>
            <a:lvl2pPr marL="253024" indent="-253024">
              <a:buFont typeface="Arial" pitchFamily="34" charset="0"/>
              <a:buChar char="–"/>
              <a:defRPr sz="2249" b="0"/>
            </a:lvl2pPr>
            <a:lvl3pPr marL="0" indent="0">
              <a:buNone/>
              <a:defRPr sz="1687" b="0"/>
            </a:lvl3pPr>
            <a:lvl4pPr marL="506049" indent="-252163">
              <a:buFont typeface="Arial" pitchFamily="34" charset="0"/>
              <a:buChar char="–"/>
              <a:defRPr sz="1687" b="0"/>
            </a:lvl4pPr>
            <a:lvl5pPr marL="1285364" indent="0">
              <a:buNone/>
              <a:defRPr sz="1125" b="1"/>
            </a:lvl5pPr>
            <a:lvl6pPr marL="1606705" indent="0">
              <a:buNone/>
              <a:defRPr sz="1125" b="1"/>
            </a:lvl6pPr>
            <a:lvl7pPr marL="1928046" indent="0">
              <a:buNone/>
              <a:defRPr sz="1125" b="1"/>
            </a:lvl7pPr>
            <a:lvl8pPr marL="2249386" indent="0">
              <a:buNone/>
              <a:defRPr sz="1125" b="1"/>
            </a:lvl8pPr>
            <a:lvl9pPr marL="2570727" indent="0">
              <a:buNone/>
              <a:defRPr sz="1125" b="1"/>
            </a:lvl9pPr>
          </a:lstStyle>
          <a:p>
            <a:pPr lvl="0"/>
            <a:r>
              <a:rPr lang="de-DE" noProof="0"/>
              <a:t>Formatvorlagen des Textmasters bearbeiten</a:t>
            </a:r>
          </a:p>
        </p:txBody>
      </p:sp>
      <p:sp>
        <p:nvSpPr>
          <p:cNvPr id="4" name="Inhaltsplatzhalter 3"/>
          <p:cNvSpPr>
            <a:spLocks noGrp="1"/>
          </p:cNvSpPr>
          <p:nvPr>
            <p:ph sz="half" idx="2"/>
          </p:nvPr>
        </p:nvSpPr>
        <p:spPr>
          <a:xfrm>
            <a:off x="672877" y="2391410"/>
            <a:ext cx="5489966" cy="3846179"/>
          </a:xfrm>
        </p:spPr>
        <p:txBody>
          <a:bodyPr/>
          <a:lstStyle>
            <a:lvl1pPr>
              <a:defRPr sz="1687"/>
            </a:lvl1pPr>
            <a:lvl2pPr marL="253024" indent="-253024">
              <a:buFont typeface="Arial" pitchFamily="34" charset="0"/>
              <a:buChar char="–"/>
              <a:defRPr sz="1687"/>
            </a:lvl2pPr>
            <a:lvl3pPr>
              <a:defRPr sz="1265"/>
            </a:lvl3pPr>
            <a:lvl4pPr>
              <a:defRPr sz="1125"/>
            </a:lvl4pPr>
            <a:lvl5pPr>
              <a:defRPr sz="1125"/>
            </a:lvl5pPr>
            <a:lvl6pPr>
              <a:defRPr sz="1125"/>
            </a:lvl6pPr>
            <a:lvl7pPr>
              <a:defRPr sz="1125"/>
            </a:lvl7pPr>
            <a:lvl8pPr>
              <a:defRPr sz="1125"/>
            </a:lvl8pPr>
            <a:lvl9pPr>
              <a:defRPr sz="1125"/>
            </a:lvl9pPr>
          </a:lstStyle>
          <a:p>
            <a:pPr lvl="0"/>
            <a:r>
              <a:rPr lang="de-DE" noProof="0"/>
              <a:t>Formatvorlagen des Textmasters bearbeiten</a:t>
            </a:r>
          </a:p>
          <a:p>
            <a:pPr lvl="1"/>
            <a:r>
              <a:rPr lang="de-DE" noProof="0"/>
              <a:t>Zweite Ebene</a:t>
            </a:r>
          </a:p>
        </p:txBody>
      </p:sp>
      <p:sp>
        <p:nvSpPr>
          <p:cNvPr id="6" name="Inhaltsplatzhalter 5"/>
          <p:cNvSpPr>
            <a:spLocks noGrp="1"/>
          </p:cNvSpPr>
          <p:nvPr>
            <p:ph sz="quarter" idx="4"/>
          </p:nvPr>
        </p:nvSpPr>
        <p:spPr>
          <a:xfrm>
            <a:off x="6364856" y="2376741"/>
            <a:ext cx="5491450" cy="3849727"/>
          </a:xfrm>
        </p:spPr>
        <p:txBody>
          <a:bodyPr/>
          <a:lstStyle>
            <a:lvl1pPr>
              <a:defRPr sz="1687"/>
            </a:lvl1pPr>
            <a:lvl2pPr marL="253024" indent="-253024">
              <a:buFont typeface="Arial" pitchFamily="34" charset="0"/>
              <a:buChar char="–"/>
              <a:defRPr sz="1687"/>
            </a:lvl2pPr>
            <a:lvl3pPr>
              <a:defRPr sz="1265"/>
            </a:lvl3pPr>
            <a:lvl4pPr>
              <a:defRPr sz="1125"/>
            </a:lvl4pPr>
            <a:lvl5pPr>
              <a:defRPr sz="1125"/>
            </a:lvl5pPr>
            <a:lvl6pPr>
              <a:defRPr sz="1125"/>
            </a:lvl6pPr>
            <a:lvl7pPr>
              <a:defRPr sz="1125"/>
            </a:lvl7pPr>
            <a:lvl8pPr>
              <a:defRPr sz="1125"/>
            </a:lvl8pPr>
            <a:lvl9pPr>
              <a:defRPr sz="1125"/>
            </a:lvl9pPr>
          </a:lstStyle>
          <a:p>
            <a:pPr lvl="0"/>
            <a:r>
              <a:rPr lang="de-DE" noProof="0"/>
              <a:t>Formatvorlagen des Textmasters bearbeiten</a:t>
            </a:r>
          </a:p>
          <a:p>
            <a:pPr lvl="1"/>
            <a:r>
              <a:rPr lang="de-DE" noProof="0"/>
              <a:t>Zweite Ebene</a:t>
            </a:r>
          </a:p>
        </p:txBody>
      </p:sp>
      <p:sp>
        <p:nvSpPr>
          <p:cNvPr id="12" name="Textplatzhalter 2"/>
          <p:cNvSpPr>
            <a:spLocks noGrp="1"/>
          </p:cNvSpPr>
          <p:nvPr>
            <p:ph type="body" idx="13"/>
          </p:nvPr>
        </p:nvSpPr>
        <p:spPr>
          <a:xfrm>
            <a:off x="6332177" y="1530943"/>
            <a:ext cx="5524129" cy="729468"/>
          </a:xfrm>
        </p:spPr>
        <p:txBody>
          <a:bodyPr anchor="t" anchorCtr="0">
            <a:noAutofit/>
          </a:bodyPr>
          <a:lstStyle>
            <a:lvl1pPr marL="0" indent="0">
              <a:spcAft>
                <a:spcPts val="0"/>
              </a:spcAft>
              <a:buNone/>
              <a:defRPr sz="2249" b="0" baseline="0"/>
            </a:lvl1pPr>
            <a:lvl2pPr marL="253024" indent="-253024">
              <a:buFont typeface="Arial" pitchFamily="34" charset="0"/>
              <a:buChar char="–"/>
              <a:defRPr sz="2249" b="0"/>
            </a:lvl2pPr>
            <a:lvl3pPr marL="0" indent="0">
              <a:buNone/>
              <a:defRPr sz="1687" b="0"/>
            </a:lvl3pPr>
            <a:lvl4pPr marL="506049" indent="-252163">
              <a:buFont typeface="Arial" pitchFamily="34" charset="0"/>
              <a:buChar char="–"/>
              <a:defRPr sz="1687" b="0"/>
            </a:lvl4pPr>
            <a:lvl5pPr marL="1285364" indent="0">
              <a:buNone/>
              <a:defRPr sz="1125" b="1"/>
            </a:lvl5pPr>
            <a:lvl6pPr marL="1606705" indent="0">
              <a:buNone/>
              <a:defRPr sz="1125" b="1"/>
            </a:lvl6pPr>
            <a:lvl7pPr marL="1928046" indent="0">
              <a:buNone/>
              <a:defRPr sz="1125" b="1"/>
            </a:lvl7pPr>
            <a:lvl8pPr marL="2249386" indent="0">
              <a:buNone/>
              <a:defRPr sz="1125" b="1"/>
            </a:lvl8pPr>
            <a:lvl9pPr marL="2570727" indent="0">
              <a:buNone/>
              <a:defRPr sz="1125" b="1"/>
            </a:lvl9pPr>
          </a:lstStyle>
          <a:p>
            <a:pPr lvl="0"/>
            <a:r>
              <a:rPr lang="de-DE" noProof="0"/>
              <a:t>Formatvorlagen des Textmasters bearbeiten</a:t>
            </a:r>
          </a:p>
        </p:txBody>
      </p:sp>
      <p:sp>
        <p:nvSpPr>
          <p:cNvPr id="14" name="Datumsplatzhalter 13"/>
          <p:cNvSpPr>
            <a:spLocks noGrp="1"/>
          </p:cNvSpPr>
          <p:nvPr>
            <p:ph type="dt" sz="half" idx="14"/>
          </p:nvPr>
        </p:nvSpPr>
        <p:spPr/>
        <p:txBody>
          <a:bodyPr/>
          <a:lstStyle/>
          <a:p>
            <a:endParaRPr lang="de-CH" baseline="0" noProof="0" dirty="0">
              <a:solidFill>
                <a:schemeClr val="tx1"/>
              </a:solidFill>
            </a:endParaRPr>
          </a:p>
        </p:txBody>
      </p:sp>
      <p:sp>
        <p:nvSpPr>
          <p:cNvPr id="15" name="Foliennummernplatzhalter 14"/>
          <p:cNvSpPr>
            <a:spLocks noGrp="1"/>
          </p:cNvSpPr>
          <p:nvPr>
            <p:ph type="sldNum" sz="quarter" idx="15"/>
          </p:nvPr>
        </p:nvSpPr>
        <p:spPr/>
        <p:txBody>
          <a:bodyPr/>
          <a:lstStyle/>
          <a:p>
            <a:r>
              <a:rPr lang="de-CH" noProof="0"/>
              <a:t>Seite </a:t>
            </a:r>
            <a:fld id="{9F4ABB4D-1A5F-4891-A32C-FEF94645D90B}" type="slidenum">
              <a:rPr lang="de-CH" noProof="0" smtClean="0"/>
              <a:pPr/>
              <a:t>‹Nr.›</a:t>
            </a:fld>
            <a:endParaRPr lang="de-CH" noProof="0" dirty="0"/>
          </a:p>
        </p:txBody>
      </p:sp>
      <p:sp>
        <p:nvSpPr>
          <p:cNvPr id="16" name="Fußzeilenplatzhalter 15"/>
          <p:cNvSpPr>
            <a:spLocks noGrp="1"/>
          </p:cNvSpPr>
          <p:nvPr>
            <p:ph type="ftr" sz="quarter" idx="16"/>
          </p:nvPr>
        </p:nvSpPr>
        <p:spPr/>
        <p:txBody>
          <a:bodyPr/>
          <a:lstStyle/>
          <a:p>
            <a:r>
              <a:rPr lang="de-CH"/>
              <a:t>Berufsbildneranlass EIT.ost - 16. Januar 2025</a:t>
            </a:r>
            <a:endParaRPr lang="en-US" dirty="0"/>
          </a:p>
        </p:txBody>
      </p:sp>
    </p:spTree>
    <p:extLst>
      <p:ext uri="{BB962C8B-B14F-4D97-AF65-F5344CB8AC3E}">
        <p14:creationId xmlns:p14="http://schemas.microsoft.com/office/powerpoint/2010/main" val="3354652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72878" y="169564"/>
            <a:ext cx="11183425" cy="961669"/>
          </a:xfrm>
        </p:spPr>
        <p:txBody>
          <a:bodyPr/>
          <a:lstStyle/>
          <a:p>
            <a:r>
              <a:rPr lang="de-DE" noProof="0"/>
              <a:t>Titelmasterformat durch Klicken bearbeiten</a:t>
            </a:r>
            <a:endParaRPr lang="de-CH" noProof="0" dirty="0"/>
          </a:p>
        </p:txBody>
      </p:sp>
      <p:sp>
        <p:nvSpPr>
          <p:cNvPr id="7" name="Datumsplatzhalter 6"/>
          <p:cNvSpPr>
            <a:spLocks noGrp="1"/>
          </p:cNvSpPr>
          <p:nvPr>
            <p:ph type="dt" sz="half" idx="10"/>
          </p:nvPr>
        </p:nvSpPr>
        <p:spPr/>
        <p:txBody>
          <a:bodyPr/>
          <a:lstStyle/>
          <a:p>
            <a:endParaRPr lang="de-CH" baseline="0" noProof="0" dirty="0">
              <a:solidFill>
                <a:schemeClr val="tx1"/>
              </a:solidFill>
            </a:endParaRPr>
          </a:p>
        </p:txBody>
      </p:sp>
      <p:sp>
        <p:nvSpPr>
          <p:cNvPr id="10" name="Foliennummernplatzhalter 9"/>
          <p:cNvSpPr>
            <a:spLocks noGrp="1"/>
          </p:cNvSpPr>
          <p:nvPr>
            <p:ph type="sldNum" sz="quarter" idx="11"/>
          </p:nvPr>
        </p:nvSpPr>
        <p:spPr/>
        <p:txBody>
          <a:bodyPr/>
          <a:lstStyle/>
          <a:p>
            <a:r>
              <a:rPr lang="de-CH" noProof="0"/>
              <a:t>Seite </a:t>
            </a:r>
            <a:fld id="{9F4ABB4D-1A5F-4891-A32C-FEF94645D90B}" type="slidenum">
              <a:rPr lang="de-CH" noProof="0" smtClean="0"/>
              <a:pPr/>
              <a:t>‹Nr.›</a:t>
            </a:fld>
            <a:endParaRPr lang="de-CH" noProof="0" dirty="0"/>
          </a:p>
        </p:txBody>
      </p:sp>
      <p:sp>
        <p:nvSpPr>
          <p:cNvPr id="11" name="Fußzeilenplatzhalter 10"/>
          <p:cNvSpPr>
            <a:spLocks noGrp="1"/>
          </p:cNvSpPr>
          <p:nvPr>
            <p:ph type="ftr" sz="quarter" idx="12"/>
          </p:nvPr>
        </p:nvSpPr>
        <p:spPr/>
        <p:txBody>
          <a:bodyPr/>
          <a:lstStyle/>
          <a:p>
            <a:r>
              <a:rPr lang="de-CH"/>
              <a:t>Berufsbildneranlass EIT.ost - 16. Januar 2025</a:t>
            </a:r>
            <a:endParaRPr lang="en-US" dirty="0"/>
          </a:p>
        </p:txBody>
      </p:sp>
    </p:spTree>
    <p:extLst>
      <p:ext uri="{BB962C8B-B14F-4D97-AF65-F5344CB8AC3E}">
        <p14:creationId xmlns:p14="http://schemas.microsoft.com/office/powerpoint/2010/main" val="3838218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endParaRPr lang="de-CH" baseline="0" noProof="0" dirty="0">
              <a:solidFill>
                <a:schemeClr val="tx1"/>
              </a:solidFill>
            </a:endParaRPr>
          </a:p>
        </p:txBody>
      </p:sp>
      <p:sp>
        <p:nvSpPr>
          <p:cNvPr id="9" name="Foliennummernplatzhalter 8"/>
          <p:cNvSpPr>
            <a:spLocks noGrp="1"/>
          </p:cNvSpPr>
          <p:nvPr>
            <p:ph type="sldNum" sz="quarter" idx="11"/>
          </p:nvPr>
        </p:nvSpPr>
        <p:spPr/>
        <p:txBody>
          <a:bodyPr/>
          <a:lstStyle/>
          <a:p>
            <a:r>
              <a:rPr lang="de-CH" noProof="0"/>
              <a:t>Seite </a:t>
            </a:r>
            <a:fld id="{9F4ABB4D-1A5F-4891-A32C-FEF94645D90B}" type="slidenum">
              <a:rPr lang="de-CH" noProof="0" smtClean="0"/>
              <a:pPr/>
              <a:t>‹Nr.›</a:t>
            </a:fld>
            <a:endParaRPr lang="de-CH" noProof="0" dirty="0"/>
          </a:p>
        </p:txBody>
      </p:sp>
      <p:sp>
        <p:nvSpPr>
          <p:cNvPr id="10" name="Fußzeilenplatzhalter 9"/>
          <p:cNvSpPr>
            <a:spLocks noGrp="1"/>
          </p:cNvSpPr>
          <p:nvPr>
            <p:ph type="ftr" sz="quarter" idx="12"/>
          </p:nvPr>
        </p:nvSpPr>
        <p:spPr/>
        <p:txBody>
          <a:bodyPr/>
          <a:lstStyle/>
          <a:p>
            <a:r>
              <a:rPr lang="de-CH"/>
              <a:t>Berufsbildneranlass EIT.ost - 16. Januar 2025</a:t>
            </a:r>
            <a:endParaRPr lang="en-US" dirty="0"/>
          </a:p>
        </p:txBody>
      </p:sp>
    </p:spTree>
    <p:extLst>
      <p:ext uri="{BB962C8B-B14F-4D97-AF65-F5344CB8AC3E}">
        <p14:creationId xmlns:p14="http://schemas.microsoft.com/office/powerpoint/2010/main" val="722881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 breit mit 2 mal Text darüber">
    <p:spTree>
      <p:nvGrpSpPr>
        <p:cNvPr id="1" name=""/>
        <p:cNvGrpSpPr/>
        <p:nvPr/>
      </p:nvGrpSpPr>
      <p:grpSpPr>
        <a:xfrm>
          <a:off x="0" y="0"/>
          <a:ext cx="0" cy="0"/>
          <a:chOff x="0" y="0"/>
          <a:chExt cx="0" cy="0"/>
        </a:xfrm>
      </p:grpSpPr>
      <p:sp>
        <p:nvSpPr>
          <p:cNvPr id="2" name="Titel 1"/>
          <p:cNvSpPr>
            <a:spLocks noGrp="1"/>
          </p:cNvSpPr>
          <p:nvPr>
            <p:ph type="title"/>
          </p:nvPr>
        </p:nvSpPr>
        <p:spPr>
          <a:xfrm>
            <a:off x="672878" y="169564"/>
            <a:ext cx="11183425" cy="961669"/>
          </a:xfrm>
        </p:spPr>
        <p:txBody>
          <a:bodyPr/>
          <a:lstStyle/>
          <a:p>
            <a:r>
              <a:rPr lang="de-DE" noProof="0"/>
              <a:t>Titelmasterformat durch Klicken bearbeiten</a:t>
            </a:r>
            <a:endParaRPr lang="de-CH" noProof="0" dirty="0"/>
          </a:p>
        </p:txBody>
      </p:sp>
      <p:sp>
        <p:nvSpPr>
          <p:cNvPr id="9" name="Bildplatzhalter 8"/>
          <p:cNvSpPr>
            <a:spLocks noGrp="1"/>
          </p:cNvSpPr>
          <p:nvPr>
            <p:ph type="pic" sz="quarter" idx="14"/>
          </p:nvPr>
        </p:nvSpPr>
        <p:spPr>
          <a:xfrm>
            <a:off x="672879" y="3124377"/>
            <a:ext cx="11183427" cy="3113215"/>
          </a:xfrm>
        </p:spPr>
        <p:txBody>
          <a:bodyPr/>
          <a:lstStyle/>
          <a:p>
            <a:r>
              <a:rPr lang="de-DE"/>
              <a:t>Bild durch Klicken auf Symbol hinzufügen</a:t>
            </a:r>
            <a:endParaRPr lang="en-US" dirty="0"/>
          </a:p>
        </p:txBody>
      </p:sp>
      <p:sp>
        <p:nvSpPr>
          <p:cNvPr id="11" name="Textplatzhalter 10"/>
          <p:cNvSpPr>
            <a:spLocks noGrp="1"/>
          </p:cNvSpPr>
          <p:nvPr>
            <p:ph type="body" sz="quarter" idx="15"/>
          </p:nvPr>
        </p:nvSpPr>
        <p:spPr>
          <a:xfrm>
            <a:off x="672881" y="1530946"/>
            <a:ext cx="5489964" cy="1467340"/>
          </a:xfrm>
        </p:spPr>
        <p:txBody>
          <a:bodyPr/>
          <a:lstStyle>
            <a:lvl1pPr marL="0" indent="0">
              <a:defRPr sz="1687" baseline="0"/>
            </a:lvl1pPr>
            <a:lvl2pPr marL="256627" indent="-256627">
              <a:buFont typeface="Arial" pitchFamily="34" charset="0"/>
              <a:buChar char="–"/>
              <a:defRPr sz="1687"/>
            </a:lvl2pPr>
          </a:lstStyle>
          <a:p>
            <a:pPr lvl="0"/>
            <a:r>
              <a:rPr lang="de-DE" noProof="0"/>
              <a:t>Formatvorlagen des Textmasters bearbeiten</a:t>
            </a:r>
          </a:p>
        </p:txBody>
      </p:sp>
      <p:sp>
        <p:nvSpPr>
          <p:cNvPr id="10" name="Textplatzhalter 10"/>
          <p:cNvSpPr>
            <a:spLocks noGrp="1"/>
          </p:cNvSpPr>
          <p:nvPr>
            <p:ph type="body" sz="quarter" idx="16"/>
          </p:nvPr>
        </p:nvSpPr>
        <p:spPr>
          <a:xfrm>
            <a:off x="6364856" y="1530946"/>
            <a:ext cx="5491450" cy="1467340"/>
          </a:xfrm>
        </p:spPr>
        <p:txBody>
          <a:bodyPr/>
          <a:lstStyle>
            <a:lvl1pPr marL="0" indent="0">
              <a:defRPr sz="1687" baseline="0"/>
            </a:lvl1pPr>
            <a:lvl2pPr marL="256627" indent="-256627">
              <a:buFont typeface="Arial" pitchFamily="34" charset="0"/>
              <a:buChar char="–"/>
              <a:defRPr sz="1687"/>
            </a:lvl2pPr>
          </a:lstStyle>
          <a:p>
            <a:pPr lvl="0"/>
            <a:r>
              <a:rPr lang="de-DE" noProof="0"/>
              <a:t>Formatvorlagen des Textmasters bearbeiten</a:t>
            </a:r>
          </a:p>
        </p:txBody>
      </p:sp>
      <p:sp>
        <p:nvSpPr>
          <p:cNvPr id="12" name="Datumsplatzhalter 11"/>
          <p:cNvSpPr>
            <a:spLocks noGrp="1"/>
          </p:cNvSpPr>
          <p:nvPr>
            <p:ph type="dt" sz="half" idx="17"/>
          </p:nvPr>
        </p:nvSpPr>
        <p:spPr/>
        <p:txBody>
          <a:bodyPr/>
          <a:lstStyle/>
          <a:p>
            <a:endParaRPr lang="de-CH" baseline="0" noProof="0" dirty="0">
              <a:solidFill>
                <a:schemeClr val="tx1"/>
              </a:solidFill>
            </a:endParaRPr>
          </a:p>
        </p:txBody>
      </p:sp>
      <p:sp>
        <p:nvSpPr>
          <p:cNvPr id="13" name="Foliennummernplatzhalter 12"/>
          <p:cNvSpPr>
            <a:spLocks noGrp="1"/>
          </p:cNvSpPr>
          <p:nvPr>
            <p:ph type="sldNum" sz="quarter" idx="18"/>
          </p:nvPr>
        </p:nvSpPr>
        <p:spPr/>
        <p:txBody>
          <a:bodyPr/>
          <a:lstStyle/>
          <a:p>
            <a:r>
              <a:rPr lang="de-CH" noProof="0"/>
              <a:t>Seite </a:t>
            </a:r>
            <a:fld id="{9F4ABB4D-1A5F-4891-A32C-FEF94645D90B}" type="slidenum">
              <a:rPr lang="de-CH" noProof="0" smtClean="0"/>
              <a:pPr/>
              <a:t>‹Nr.›</a:t>
            </a:fld>
            <a:endParaRPr lang="de-CH" noProof="0" dirty="0"/>
          </a:p>
        </p:txBody>
      </p:sp>
      <p:sp>
        <p:nvSpPr>
          <p:cNvPr id="14" name="Fußzeilenplatzhalter 13"/>
          <p:cNvSpPr>
            <a:spLocks noGrp="1"/>
          </p:cNvSpPr>
          <p:nvPr>
            <p:ph type="ftr" sz="quarter" idx="19"/>
          </p:nvPr>
        </p:nvSpPr>
        <p:spPr/>
        <p:txBody>
          <a:bodyPr/>
          <a:lstStyle/>
          <a:p>
            <a:r>
              <a:rPr lang="de-CH"/>
              <a:t>Berufsbildneranlass EIT.ost - 16. Januar 2025</a:t>
            </a:r>
            <a:endParaRPr lang="en-US" dirty="0"/>
          </a:p>
        </p:txBody>
      </p:sp>
    </p:spTree>
    <p:extLst>
      <p:ext uri="{BB962C8B-B14F-4D97-AF65-F5344CB8AC3E}">
        <p14:creationId xmlns:p14="http://schemas.microsoft.com/office/powerpoint/2010/main" val="1231065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mal Bild mit Text">
    <p:spTree>
      <p:nvGrpSpPr>
        <p:cNvPr id="1" name=""/>
        <p:cNvGrpSpPr/>
        <p:nvPr/>
      </p:nvGrpSpPr>
      <p:grpSpPr>
        <a:xfrm>
          <a:off x="0" y="0"/>
          <a:ext cx="0" cy="0"/>
          <a:chOff x="0" y="0"/>
          <a:chExt cx="0" cy="0"/>
        </a:xfrm>
      </p:grpSpPr>
      <p:sp>
        <p:nvSpPr>
          <p:cNvPr id="2" name="Titel 1"/>
          <p:cNvSpPr>
            <a:spLocks noGrp="1"/>
          </p:cNvSpPr>
          <p:nvPr>
            <p:ph type="title"/>
          </p:nvPr>
        </p:nvSpPr>
        <p:spPr>
          <a:xfrm>
            <a:off x="672878" y="169564"/>
            <a:ext cx="11183425" cy="961669"/>
          </a:xfrm>
        </p:spPr>
        <p:txBody>
          <a:bodyPr/>
          <a:lstStyle/>
          <a:p>
            <a:r>
              <a:rPr lang="de-DE" noProof="0"/>
              <a:t>Titelmasterformat durch Klicken bearbeiten</a:t>
            </a:r>
            <a:endParaRPr lang="de-CH" noProof="0" dirty="0"/>
          </a:p>
        </p:txBody>
      </p:sp>
      <p:sp>
        <p:nvSpPr>
          <p:cNvPr id="7" name="Bildplatzhalter 6"/>
          <p:cNvSpPr>
            <a:spLocks noGrp="1"/>
          </p:cNvSpPr>
          <p:nvPr>
            <p:ph type="pic" sz="quarter" idx="13"/>
          </p:nvPr>
        </p:nvSpPr>
        <p:spPr>
          <a:xfrm>
            <a:off x="672881" y="1530946"/>
            <a:ext cx="5489964" cy="3113215"/>
          </a:xfrm>
        </p:spPr>
        <p:txBody>
          <a:bodyPr/>
          <a:lstStyle>
            <a:lvl1pPr>
              <a:buNone/>
              <a:defRPr/>
            </a:lvl1pPr>
          </a:lstStyle>
          <a:p>
            <a:r>
              <a:rPr lang="de-DE"/>
              <a:t>Bild durch Klicken auf Symbol hinzufügen</a:t>
            </a:r>
            <a:endParaRPr lang="en-US" dirty="0"/>
          </a:p>
        </p:txBody>
      </p:sp>
      <p:sp>
        <p:nvSpPr>
          <p:cNvPr id="9" name="Bildplatzhalter 8"/>
          <p:cNvSpPr>
            <a:spLocks noGrp="1"/>
          </p:cNvSpPr>
          <p:nvPr>
            <p:ph type="pic" sz="quarter" idx="14"/>
          </p:nvPr>
        </p:nvSpPr>
        <p:spPr>
          <a:xfrm>
            <a:off x="6364856" y="1530946"/>
            <a:ext cx="5491450" cy="3113215"/>
          </a:xfrm>
        </p:spPr>
        <p:txBody>
          <a:bodyPr/>
          <a:lstStyle/>
          <a:p>
            <a:r>
              <a:rPr lang="de-DE"/>
              <a:t>Bild durch Klicken auf Symbol hinzufügen</a:t>
            </a:r>
            <a:endParaRPr lang="en-US" dirty="0"/>
          </a:p>
        </p:txBody>
      </p:sp>
      <p:sp>
        <p:nvSpPr>
          <p:cNvPr id="11" name="Textplatzhalter 10"/>
          <p:cNvSpPr>
            <a:spLocks noGrp="1"/>
          </p:cNvSpPr>
          <p:nvPr>
            <p:ph type="body" sz="quarter" idx="15"/>
          </p:nvPr>
        </p:nvSpPr>
        <p:spPr>
          <a:xfrm>
            <a:off x="672881" y="4795916"/>
            <a:ext cx="5489964" cy="1467340"/>
          </a:xfrm>
        </p:spPr>
        <p:txBody>
          <a:bodyPr/>
          <a:lstStyle>
            <a:lvl1pPr marL="0" indent="0">
              <a:defRPr sz="1687" baseline="0"/>
            </a:lvl1pPr>
            <a:lvl2pPr marL="256627" indent="-256627">
              <a:buFont typeface="Arial" pitchFamily="34" charset="0"/>
              <a:buChar char="–"/>
              <a:defRPr sz="1687"/>
            </a:lvl2pPr>
          </a:lstStyle>
          <a:p>
            <a:pPr lvl="0"/>
            <a:r>
              <a:rPr lang="de-DE" noProof="0"/>
              <a:t>Formatvorlagen des Textmasters bearbeiten</a:t>
            </a:r>
          </a:p>
        </p:txBody>
      </p:sp>
      <p:sp>
        <p:nvSpPr>
          <p:cNvPr id="12" name="Textplatzhalter 10"/>
          <p:cNvSpPr>
            <a:spLocks noGrp="1"/>
          </p:cNvSpPr>
          <p:nvPr>
            <p:ph type="body" sz="quarter" idx="16"/>
          </p:nvPr>
        </p:nvSpPr>
        <p:spPr>
          <a:xfrm>
            <a:off x="6364856" y="4795916"/>
            <a:ext cx="5491450" cy="1467340"/>
          </a:xfrm>
        </p:spPr>
        <p:txBody>
          <a:bodyPr/>
          <a:lstStyle>
            <a:lvl1pPr marL="0" indent="0">
              <a:defRPr sz="1687" baseline="0"/>
            </a:lvl1pPr>
            <a:lvl2pPr marL="256627" indent="-256627">
              <a:buFont typeface="Arial" pitchFamily="34" charset="0"/>
              <a:buChar char="–"/>
              <a:defRPr sz="1687"/>
            </a:lvl2pPr>
          </a:lstStyle>
          <a:p>
            <a:pPr lvl="0"/>
            <a:r>
              <a:rPr lang="de-DE" noProof="0"/>
              <a:t>Formatvorlagen des Textmasters bearbeiten</a:t>
            </a:r>
          </a:p>
        </p:txBody>
      </p:sp>
      <p:sp>
        <p:nvSpPr>
          <p:cNvPr id="10" name="Datumsplatzhalter 9"/>
          <p:cNvSpPr>
            <a:spLocks noGrp="1"/>
          </p:cNvSpPr>
          <p:nvPr>
            <p:ph type="dt" sz="half" idx="17"/>
          </p:nvPr>
        </p:nvSpPr>
        <p:spPr/>
        <p:txBody>
          <a:bodyPr/>
          <a:lstStyle/>
          <a:p>
            <a:endParaRPr lang="de-CH" baseline="0" noProof="0" dirty="0">
              <a:solidFill>
                <a:schemeClr val="tx1"/>
              </a:solidFill>
            </a:endParaRPr>
          </a:p>
        </p:txBody>
      </p:sp>
      <p:sp>
        <p:nvSpPr>
          <p:cNvPr id="13" name="Foliennummernplatzhalter 12"/>
          <p:cNvSpPr>
            <a:spLocks noGrp="1"/>
          </p:cNvSpPr>
          <p:nvPr>
            <p:ph type="sldNum" sz="quarter" idx="18"/>
          </p:nvPr>
        </p:nvSpPr>
        <p:spPr/>
        <p:txBody>
          <a:bodyPr/>
          <a:lstStyle/>
          <a:p>
            <a:r>
              <a:rPr lang="de-CH" noProof="0"/>
              <a:t>Seite </a:t>
            </a:r>
            <a:fld id="{9F4ABB4D-1A5F-4891-A32C-FEF94645D90B}" type="slidenum">
              <a:rPr lang="de-CH" noProof="0" smtClean="0"/>
              <a:pPr/>
              <a:t>‹Nr.›</a:t>
            </a:fld>
            <a:endParaRPr lang="de-CH" noProof="0" dirty="0"/>
          </a:p>
        </p:txBody>
      </p:sp>
      <p:sp>
        <p:nvSpPr>
          <p:cNvPr id="15" name="Fußzeilenplatzhalter 14"/>
          <p:cNvSpPr>
            <a:spLocks noGrp="1"/>
          </p:cNvSpPr>
          <p:nvPr>
            <p:ph type="ftr" sz="quarter" idx="19"/>
          </p:nvPr>
        </p:nvSpPr>
        <p:spPr/>
        <p:txBody>
          <a:bodyPr/>
          <a:lstStyle/>
          <a:p>
            <a:r>
              <a:rPr lang="de-CH"/>
              <a:t>Berufsbildneranlass EIT.ost - 16. Januar 2025</a:t>
            </a:r>
            <a:endParaRPr lang="en-US" dirty="0"/>
          </a:p>
        </p:txBody>
      </p:sp>
    </p:spTree>
    <p:extLst>
      <p:ext uri="{BB962C8B-B14F-4D97-AF65-F5344CB8AC3E}">
        <p14:creationId xmlns:p14="http://schemas.microsoft.com/office/powerpoint/2010/main" val="2090097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links mit Bild rechts">
    <p:spTree>
      <p:nvGrpSpPr>
        <p:cNvPr id="1" name=""/>
        <p:cNvGrpSpPr/>
        <p:nvPr/>
      </p:nvGrpSpPr>
      <p:grpSpPr>
        <a:xfrm>
          <a:off x="0" y="0"/>
          <a:ext cx="0" cy="0"/>
          <a:chOff x="0" y="0"/>
          <a:chExt cx="0" cy="0"/>
        </a:xfrm>
      </p:grpSpPr>
      <p:sp>
        <p:nvSpPr>
          <p:cNvPr id="2" name="Titel 1"/>
          <p:cNvSpPr>
            <a:spLocks noGrp="1"/>
          </p:cNvSpPr>
          <p:nvPr>
            <p:ph type="title"/>
          </p:nvPr>
        </p:nvSpPr>
        <p:spPr>
          <a:xfrm>
            <a:off x="672878" y="169564"/>
            <a:ext cx="11183425" cy="961669"/>
          </a:xfrm>
        </p:spPr>
        <p:txBody>
          <a:bodyPr/>
          <a:lstStyle/>
          <a:p>
            <a:r>
              <a:rPr lang="de-DE" noProof="0"/>
              <a:t>Titelmasterformat durch Klicken bearbeiten</a:t>
            </a:r>
            <a:endParaRPr lang="de-CH" noProof="0" dirty="0"/>
          </a:p>
        </p:txBody>
      </p:sp>
      <p:sp>
        <p:nvSpPr>
          <p:cNvPr id="7" name="Bildplatzhalter 6"/>
          <p:cNvSpPr>
            <a:spLocks noGrp="1"/>
          </p:cNvSpPr>
          <p:nvPr>
            <p:ph type="pic" sz="quarter" idx="13"/>
          </p:nvPr>
        </p:nvSpPr>
        <p:spPr>
          <a:xfrm>
            <a:off x="6364856" y="1530946"/>
            <a:ext cx="5491450" cy="4706646"/>
          </a:xfrm>
        </p:spPr>
        <p:txBody>
          <a:bodyPr/>
          <a:lstStyle/>
          <a:p>
            <a:r>
              <a:rPr lang="de-DE"/>
              <a:t>Bild durch Klicken auf Symbol hinzufügen</a:t>
            </a:r>
            <a:endParaRPr lang="en-US"/>
          </a:p>
        </p:txBody>
      </p:sp>
      <p:sp>
        <p:nvSpPr>
          <p:cNvPr id="8" name="Textplatzhalter 6"/>
          <p:cNvSpPr>
            <a:spLocks noGrp="1"/>
          </p:cNvSpPr>
          <p:nvPr>
            <p:ph type="body" sz="quarter" idx="14"/>
          </p:nvPr>
        </p:nvSpPr>
        <p:spPr>
          <a:xfrm>
            <a:off x="672881" y="1530946"/>
            <a:ext cx="5489964" cy="4706646"/>
          </a:xfrm>
        </p:spPr>
        <p:txBody>
          <a:bodyPr/>
          <a:lstStyle>
            <a:lvl1pPr>
              <a:spcAft>
                <a:spcPts val="211"/>
              </a:spcAft>
              <a:defRPr sz="2249"/>
            </a:lvl1pPr>
            <a:lvl2pPr marL="248817" indent="-248817">
              <a:buFont typeface="Arial" pitchFamily="34" charset="0"/>
              <a:buChar char="–"/>
              <a:tabLst/>
              <a:defRPr/>
            </a:lvl2pPr>
            <a:lvl3pPr marL="508790" indent="-252163">
              <a:defRPr/>
            </a:lvl3pPr>
            <a:lvl4pPr marL="754259" indent="-252163">
              <a:defRPr/>
            </a:lvl4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p:txBody>
      </p:sp>
      <p:sp>
        <p:nvSpPr>
          <p:cNvPr id="10" name="Datumsplatzhalter 9"/>
          <p:cNvSpPr>
            <a:spLocks noGrp="1"/>
          </p:cNvSpPr>
          <p:nvPr>
            <p:ph type="dt" sz="half" idx="15"/>
          </p:nvPr>
        </p:nvSpPr>
        <p:spPr/>
        <p:txBody>
          <a:bodyPr/>
          <a:lstStyle/>
          <a:p>
            <a:endParaRPr lang="de-CH" baseline="0" noProof="0" dirty="0">
              <a:solidFill>
                <a:schemeClr val="tx1"/>
              </a:solidFill>
            </a:endParaRPr>
          </a:p>
        </p:txBody>
      </p:sp>
      <p:sp>
        <p:nvSpPr>
          <p:cNvPr id="11" name="Foliennummernplatzhalter 10"/>
          <p:cNvSpPr>
            <a:spLocks noGrp="1"/>
          </p:cNvSpPr>
          <p:nvPr>
            <p:ph type="sldNum" sz="quarter" idx="16"/>
          </p:nvPr>
        </p:nvSpPr>
        <p:spPr/>
        <p:txBody>
          <a:bodyPr/>
          <a:lstStyle/>
          <a:p>
            <a:r>
              <a:rPr lang="de-CH" noProof="0"/>
              <a:t>Seite </a:t>
            </a:r>
            <a:fld id="{9F4ABB4D-1A5F-4891-A32C-FEF94645D90B}" type="slidenum">
              <a:rPr lang="de-CH" noProof="0" smtClean="0"/>
              <a:pPr/>
              <a:t>‹Nr.›</a:t>
            </a:fld>
            <a:endParaRPr lang="de-CH" noProof="0" dirty="0"/>
          </a:p>
        </p:txBody>
      </p:sp>
      <p:sp>
        <p:nvSpPr>
          <p:cNvPr id="12" name="Fußzeilenplatzhalter 11"/>
          <p:cNvSpPr>
            <a:spLocks noGrp="1"/>
          </p:cNvSpPr>
          <p:nvPr>
            <p:ph type="ftr" sz="quarter" idx="17"/>
          </p:nvPr>
        </p:nvSpPr>
        <p:spPr/>
        <p:txBody>
          <a:bodyPr/>
          <a:lstStyle/>
          <a:p>
            <a:r>
              <a:rPr lang="de-CH"/>
              <a:t>Berufsbildneranlass EIT.ost - 16. Januar 2025</a:t>
            </a:r>
            <a:endParaRPr lang="en-US" dirty="0"/>
          </a:p>
        </p:txBody>
      </p:sp>
    </p:spTree>
    <p:extLst>
      <p:ext uri="{BB962C8B-B14F-4D97-AF65-F5344CB8AC3E}">
        <p14:creationId xmlns:p14="http://schemas.microsoft.com/office/powerpoint/2010/main" val="1139222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breit mit Titel">
    <p:spTree>
      <p:nvGrpSpPr>
        <p:cNvPr id="1" name=""/>
        <p:cNvGrpSpPr/>
        <p:nvPr/>
      </p:nvGrpSpPr>
      <p:grpSpPr>
        <a:xfrm>
          <a:off x="0" y="0"/>
          <a:ext cx="0" cy="0"/>
          <a:chOff x="0" y="0"/>
          <a:chExt cx="0" cy="0"/>
        </a:xfrm>
      </p:grpSpPr>
      <p:sp>
        <p:nvSpPr>
          <p:cNvPr id="2" name="Titel 1"/>
          <p:cNvSpPr>
            <a:spLocks noGrp="1"/>
          </p:cNvSpPr>
          <p:nvPr>
            <p:ph type="title"/>
          </p:nvPr>
        </p:nvSpPr>
        <p:spPr>
          <a:xfrm>
            <a:off x="672878" y="169564"/>
            <a:ext cx="11183425" cy="961669"/>
          </a:xfrm>
        </p:spPr>
        <p:txBody>
          <a:bodyPr/>
          <a:lstStyle/>
          <a:p>
            <a:r>
              <a:rPr lang="de-DE" noProof="0"/>
              <a:t>Titelmasterformat durch Klicken bearbeiten</a:t>
            </a:r>
            <a:endParaRPr lang="de-CH" noProof="0" dirty="0"/>
          </a:p>
        </p:txBody>
      </p:sp>
      <p:sp>
        <p:nvSpPr>
          <p:cNvPr id="7" name="Bildplatzhalter 6"/>
          <p:cNvSpPr>
            <a:spLocks noGrp="1"/>
          </p:cNvSpPr>
          <p:nvPr>
            <p:ph type="pic" sz="quarter" idx="13"/>
          </p:nvPr>
        </p:nvSpPr>
        <p:spPr>
          <a:xfrm>
            <a:off x="335698" y="1530943"/>
            <a:ext cx="12059951" cy="4732310"/>
          </a:xfrm>
        </p:spPr>
        <p:txBody>
          <a:bodyPr/>
          <a:lstStyle/>
          <a:p>
            <a:r>
              <a:rPr lang="de-DE"/>
              <a:t>Bild durch Klicken auf Symbol hinzufügen</a:t>
            </a:r>
            <a:endParaRPr lang="en-US" dirty="0"/>
          </a:p>
        </p:txBody>
      </p:sp>
      <p:sp>
        <p:nvSpPr>
          <p:cNvPr id="9" name="Datumsplatzhalter 8"/>
          <p:cNvSpPr>
            <a:spLocks noGrp="1"/>
          </p:cNvSpPr>
          <p:nvPr>
            <p:ph type="dt" sz="half" idx="14"/>
          </p:nvPr>
        </p:nvSpPr>
        <p:spPr/>
        <p:txBody>
          <a:bodyPr/>
          <a:lstStyle/>
          <a:p>
            <a:endParaRPr lang="de-CH" baseline="0" noProof="0" dirty="0">
              <a:solidFill>
                <a:schemeClr val="tx1"/>
              </a:solidFill>
            </a:endParaRPr>
          </a:p>
        </p:txBody>
      </p:sp>
      <p:sp>
        <p:nvSpPr>
          <p:cNvPr id="10" name="Foliennummernplatzhalter 9"/>
          <p:cNvSpPr>
            <a:spLocks noGrp="1"/>
          </p:cNvSpPr>
          <p:nvPr>
            <p:ph type="sldNum" sz="quarter" idx="15"/>
          </p:nvPr>
        </p:nvSpPr>
        <p:spPr/>
        <p:txBody>
          <a:bodyPr/>
          <a:lstStyle/>
          <a:p>
            <a:r>
              <a:rPr lang="de-CH" noProof="0"/>
              <a:t>Seite </a:t>
            </a:r>
            <a:fld id="{9F4ABB4D-1A5F-4891-A32C-FEF94645D90B}" type="slidenum">
              <a:rPr lang="de-CH" noProof="0" smtClean="0"/>
              <a:pPr/>
              <a:t>‹Nr.›</a:t>
            </a:fld>
            <a:endParaRPr lang="de-CH" noProof="0" dirty="0"/>
          </a:p>
        </p:txBody>
      </p:sp>
      <p:sp>
        <p:nvSpPr>
          <p:cNvPr id="11" name="Fußzeilenplatzhalter 10"/>
          <p:cNvSpPr>
            <a:spLocks noGrp="1"/>
          </p:cNvSpPr>
          <p:nvPr>
            <p:ph type="ftr" sz="quarter" idx="16"/>
          </p:nvPr>
        </p:nvSpPr>
        <p:spPr/>
        <p:txBody>
          <a:bodyPr/>
          <a:lstStyle/>
          <a:p>
            <a:r>
              <a:rPr lang="de-CH"/>
              <a:t>Berufsbildneranlass EIT.ost - 16. Januar 2025</a:t>
            </a:r>
            <a:endParaRPr lang="en-US" dirty="0"/>
          </a:p>
        </p:txBody>
      </p:sp>
    </p:spTree>
    <p:extLst>
      <p:ext uri="{BB962C8B-B14F-4D97-AF65-F5344CB8AC3E}">
        <p14:creationId xmlns:p14="http://schemas.microsoft.com/office/powerpoint/2010/main" val="3728289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ild randabfallend">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68895" y="-38070"/>
            <a:ext cx="12328273" cy="6959446"/>
          </a:xfrm>
        </p:spPr>
        <p:txBody>
          <a:bodyPr/>
          <a:lstStyle/>
          <a:p>
            <a:r>
              <a:rPr lang="de-DE"/>
              <a:t>Bild durch Klicken auf Symbol hinzufügen</a:t>
            </a:r>
            <a:endParaRPr lang="en-US"/>
          </a:p>
        </p:txBody>
      </p:sp>
      <p:sp>
        <p:nvSpPr>
          <p:cNvPr id="3" name="Titel 2"/>
          <p:cNvSpPr>
            <a:spLocks noGrp="1"/>
          </p:cNvSpPr>
          <p:nvPr>
            <p:ph type="title"/>
          </p:nvPr>
        </p:nvSpPr>
        <p:spPr>
          <a:xfrm>
            <a:off x="672878" y="169564"/>
            <a:ext cx="11183425" cy="961669"/>
          </a:xfrm>
        </p:spPr>
        <p:txBody>
          <a:bodyPr/>
          <a:lstStyle/>
          <a:p>
            <a:r>
              <a:rPr lang="de-DE" noProof="0"/>
              <a:t>Titelmasterformat durch Klicken bearbeiten</a:t>
            </a:r>
            <a:endParaRPr lang="de-CH" noProof="0"/>
          </a:p>
        </p:txBody>
      </p:sp>
    </p:spTree>
    <p:extLst>
      <p:ext uri="{BB962C8B-B14F-4D97-AF65-F5344CB8AC3E}">
        <p14:creationId xmlns:p14="http://schemas.microsoft.com/office/powerpoint/2010/main" val="1840198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pPr>
              <a:defRPr/>
            </a:pPr>
            <a:endParaRPr lang="de-DE"/>
          </a:p>
        </p:txBody>
      </p:sp>
      <p:sp>
        <p:nvSpPr>
          <p:cNvPr id="4" name="Fußzeilenplatzhalter 3"/>
          <p:cNvSpPr>
            <a:spLocks noGrp="1"/>
          </p:cNvSpPr>
          <p:nvPr>
            <p:ph type="ftr" sz="quarter" idx="11"/>
          </p:nvPr>
        </p:nvSpPr>
        <p:spPr>
          <a:xfrm>
            <a:off x="4038600" y="6356352"/>
            <a:ext cx="4114800" cy="365125"/>
          </a:xfrm>
          <a:prstGeom prst="rect">
            <a:avLst/>
          </a:prstGeom>
        </p:spPr>
        <p:txBody>
          <a:bodyPr/>
          <a:lstStyle/>
          <a:p>
            <a:r>
              <a:rPr lang="de-DE"/>
              <a:t>Berufsbildneranlass EIT.ost - 16. Januar 2025</a:t>
            </a:r>
            <a:endParaRPr lang="de-CH"/>
          </a:p>
        </p:txBody>
      </p:sp>
      <p:sp>
        <p:nvSpPr>
          <p:cNvPr id="5" name="Foliennummernplatzhalter 4"/>
          <p:cNvSpPr>
            <a:spLocks noGrp="1"/>
          </p:cNvSpPr>
          <p:nvPr>
            <p:ph type="sldNum" sz="quarter" idx="12"/>
          </p:nvPr>
        </p:nvSpPr>
        <p:spPr/>
        <p:txBody>
          <a:bodyPr/>
          <a:lstStyle/>
          <a:p>
            <a:fld id="{6435B41D-B0C6-423C-8062-38E8ED1FA3A3}" type="slidenum">
              <a:rPr lang="de-CH" smtClean="0"/>
              <a:t>‹Nr.›</a:t>
            </a:fld>
            <a:endParaRPr lang="de-CH"/>
          </a:p>
        </p:txBody>
      </p:sp>
    </p:spTree>
    <p:extLst>
      <p:ext uri="{BB962C8B-B14F-4D97-AF65-F5344CB8AC3E}">
        <p14:creationId xmlns:p14="http://schemas.microsoft.com/office/powerpoint/2010/main" val="1518227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 y="0"/>
            <a:ext cx="12190839" cy="6858000"/>
          </a:xfrm>
          <a:prstGeom prst="rect">
            <a:avLst/>
          </a:prstGeom>
        </p:spPr>
      </p:pic>
      <p:sp>
        <p:nvSpPr>
          <p:cNvPr id="2" name="Title 1"/>
          <p:cNvSpPr>
            <a:spLocks noGrp="1"/>
          </p:cNvSpPr>
          <p:nvPr>
            <p:ph type="ctrTitle" hasCustomPrompt="1"/>
          </p:nvPr>
        </p:nvSpPr>
        <p:spPr>
          <a:xfrm>
            <a:off x="476608" y="2163234"/>
            <a:ext cx="11290128" cy="1873333"/>
          </a:xfrm>
        </p:spPr>
        <p:txBody>
          <a:bodyPr anchor="t"/>
          <a:lstStyle>
            <a:lvl1pPr algn="l">
              <a:lnSpc>
                <a:spcPts val="5062"/>
              </a:lnSpc>
              <a:defRPr sz="4922" baseline="0">
                <a:solidFill>
                  <a:schemeClr val="bg1"/>
                </a:solidFill>
                <a:latin typeface="Calibri Light" panose="020F0302020204030204" pitchFamily="34" charset="0"/>
                <a:cs typeface="Calibri Light" panose="020F0302020204030204" pitchFamily="34" charset="0"/>
              </a:defRPr>
            </a:lvl1pPr>
          </a:lstStyle>
          <a:p>
            <a:r>
              <a:rPr lang="en-US"/>
              <a:t>Der </a:t>
            </a:r>
            <a:r>
              <a:rPr lang="en-US" err="1"/>
              <a:t>Titel</a:t>
            </a:r>
            <a:r>
              <a:rPr lang="en-US"/>
              <a:t> der Click to edit Master title style</a:t>
            </a:r>
          </a:p>
        </p:txBody>
      </p:sp>
      <p:sp>
        <p:nvSpPr>
          <p:cNvPr id="11" name="Date Placeholder 10"/>
          <p:cNvSpPr>
            <a:spLocks noGrp="1"/>
          </p:cNvSpPr>
          <p:nvPr>
            <p:ph type="dt" sz="half" idx="10"/>
          </p:nvPr>
        </p:nvSpPr>
        <p:spPr>
          <a:xfrm>
            <a:off x="476608" y="5748469"/>
            <a:ext cx="2847365" cy="365001"/>
          </a:xfrm>
          <a:prstGeom prst="rect">
            <a:avLst/>
          </a:prstGeom>
        </p:spPr>
        <p:txBody>
          <a:bodyPr lIns="0" tIns="0" rIns="0" bIns="0"/>
          <a:lstStyle>
            <a:lvl1pPr>
              <a:lnSpc>
                <a:spcPts val="2109"/>
              </a:lnSpc>
              <a:defRPr sz="1758">
                <a:solidFill>
                  <a:schemeClr val="bg1"/>
                </a:solidFill>
              </a:defRPr>
            </a:lvl1pPr>
          </a:lstStyle>
          <a:p>
            <a:endParaRPr lang="de-CH"/>
          </a:p>
        </p:txBody>
      </p:sp>
    </p:spTree>
    <p:extLst>
      <p:ext uri="{BB962C8B-B14F-4D97-AF65-F5344CB8AC3E}">
        <p14:creationId xmlns:p14="http://schemas.microsoft.com/office/powerpoint/2010/main" val="2540881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Agenda wei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503394" indent="-503394">
              <a:buFont typeface="+mj-lt"/>
              <a:buAutoNum type="arabicPeriod"/>
              <a:defRPr/>
            </a:lvl1pPr>
          </a:lstStyle>
          <a:p>
            <a:r>
              <a:rPr lang="de-DE"/>
              <a:t>Titelmasterformat durch Klicken bearbeiten</a:t>
            </a:r>
            <a:endParaRPr lang="en-US"/>
          </a:p>
        </p:txBody>
      </p:sp>
      <p:sp>
        <p:nvSpPr>
          <p:cNvPr id="3" name="Content Placeholder 2"/>
          <p:cNvSpPr>
            <a:spLocks noGrp="1"/>
          </p:cNvSpPr>
          <p:nvPr>
            <p:ph idx="1"/>
          </p:nvPr>
        </p:nvSpPr>
        <p:spPr>
          <a:xfrm>
            <a:off x="476608" y="1404194"/>
            <a:ext cx="10704448" cy="4606603"/>
          </a:xfrm>
          <a:prstGeom prst="rect">
            <a:avLst/>
          </a:prstGeom>
        </p:spPr>
        <p:txBody>
          <a:bodyPr/>
          <a:lstStyle>
            <a:lvl1pPr marL="522368" indent="-522368">
              <a:lnSpc>
                <a:spcPts val="3375"/>
              </a:lnSpc>
              <a:spcBef>
                <a:spcPts val="0"/>
              </a:spcBef>
              <a:buFont typeface="+mj-lt"/>
              <a:buAutoNum type="arabicPeriod"/>
              <a:defRPr sz="2812"/>
            </a:lvl1pPr>
            <a:lvl2pPr marL="961024" indent="-455609">
              <a:lnSpc>
                <a:spcPts val="3375"/>
              </a:lnSpc>
              <a:spcBef>
                <a:spcPts val="0"/>
              </a:spcBef>
              <a:defRPr sz="2812"/>
            </a:lvl2pPr>
            <a:lvl3pPr marL="1392138" indent="-455609">
              <a:lnSpc>
                <a:spcPts val="3375"/>
              </a:lnSpc>
              <a:spcBef>
                <a:spcPts val="0"/>
              </a:spcBef>
              <a:defRPr sz="2812"/>
            </a:lvl3pPr>
            <a:lvl4pPr marL="1063087" indent="-164525">
              <a:lnSpc>
                <a:spcPts val="3375"/>
              </a:lnSpc>
              <a:spcBef>
                <a:spcPts val="0"/>
              </a:spcBef>
              <a:defRPr sz="2812"/>
            </a:lvl4pPr>
            <a:lvl5pPr marL="1316203" indent="-164525">
              <a:lnSpc>
                <a:spcPts val="3375"/>
              </a:lnSpc>
              <a:spcBef>
                <a:spcPts val="0"/>
              </a:spcBef>
              <a:defRPr sz="2812"/>
            </a:lvl5pPr>
          </a:lstStyle>
          <a:p>
            <a:pPr lvl="0"/>
            <a:r>
              <a:rPr lang="de-DE"/>
              <a:t>Textmasterformat bearbeiten</a:t>
            </a:r>
          </a:p>
          <a:p>
            <a:pPr lvl="1"/>
            <a:r>
              <a:rPr lang="de-DE"/>
              <a:t>Zweite Ebene</a:t>
            </a:r>
          </a:p>
          <a:p>
            <a:pPr lvl="2"/>
            <a:r>
              <a:rPr lang="de-DE"/>
              <a:t>Dritte Ebene</a:t>
            </a:r>
          </a:p>
        </p:txBody>
      </p:sp>
      <p:sp>
        <p:nvSpPr>
          <p:cNvPr id="7" name="Footer Placeholder 6"/>
          <p:cNvSpPr>
            <a:spLocks noGrp="1"/>
          </p:cNvSpPr>
          <p:nvPr>
            <p:ph type="ftr" sz="quarter" idx="10"/>
          </p:nvPr>
        </p:nvSpPr>
        <p:spPr>
          <a:xfrm>
            <a:off x="478572" y="6464812"/>
            <a:ext cx="8162299" cy="126563"/>
          </a:xfrm>
        </p:spPr>
        <p:txBody>
          <a:bodyPr/>
          <a:lstStyle/>
          <a:p>
            <a:r>
              <a:rPr lang="de-DE"/>
              <a:t>IAK_Totalrevision Elektroberufe BiVo2026</a:t>
            </a:r>
            <a:endParaRPr lang="de-CH"/>
          </a:p>
        </p:txBody>
      </p:sp>
      <p:sp>
        <p:nvSpPr>
          <p:cNvPr id="8" name="Slide Number Placeholder 7"/>
          <p:cNvSpPr>
            <a:spLocks noGrp="1"/>
          </p:cNvSpPr>
          <p:nvPr>
            <p:ph type="sldNum" sz="quarter" idx="11"/>
          </p:nvPr>
        </p:nvSpPr>
        <p:spPr>
          <a:xfrm>
            <a:off x="11463448" y="6464812"/>
            <a:ext cx="303288" cy="126563"/>
          </a:xfrm>
        </p:spPr>
        <p:txBody>
          <a:bodyPr/>
          <a:lstStyle/>
          <a:p>
            <a:fld id="{0EC2CC93-C297-4455-9CFD-8E77B0FD1176}" type="slidenum">
              <a:rPr lang="de-CH" smtClean="0"/>
              <a:pPr/>
              <a:t>‹Nr.›</a:t>
            </a:fld>
            <a:endParaRPr lang="de-CH"/>
          </a:p>
        </p:txBody>
      </p:sp>
    </p:spTree>
    <p:extLst>
      <p:ext uri="{BB962C8B-B14F-4D97-AF65-F5344CB8AC3E}">
        <p14:creationId xmlns:p14="http://schemas.microsoft.com/office/powerpoint/2010/main" val="2882273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farbi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217" y="-14689"/>
            <a:ext cx="12208217" cy="6932116"/>
          </a:xfrm>
          <a:prstGeom prst="rect">
            <a:avLst/>
          </a:prstGeom>
        </p:spPr>
      </p:pic>
      <p:sp>
        <p:nvSpPr>
          <p:cNvPr id="9" name="Title 1"/>
          <p:cNvSpPr>
            <a:spLocks noGrp="1"/>
          </p:cNvSpPr>
          <p:nvPr>
            <p:ph type="title"/>
          </p:nvPr>
        </p:nvSpPr>
        <p:spPr>
          <a:xfrm>
            <a:off x="476608" y="391165"/>
            <a:ext cx="11290128" cy="754436"/>
          </a:xfrm>
        </p:spPr>
        <p:txBody>
          <a:bodyPr/>
          <a:lstStyle>
            <a:lvl1pPr marL="503394" indent="-503394">
              <a:buFont typeface="+mj-lt"/>
              <a:buAutoNum type="arabicPeriod"/>
              <a:defRPr>
                <a:solidFill>
                  <a:schemeClr val="bg1"/>
                </a:solidFill>
              </a:defRPr>
            </a:lvl1pPr>
          </a:lstStyle>
          <a:p>
            <a:r>
              <a:rPr lang="de-DE"/>
              <a:t>Titelmasterformat durch Klicken bearbeiten</a:t>
            </a:r>
            <a:endParaRPr lang="en-US"/>
          </a:p>
        </p:txBody>
      </p:sp>
      <p:sp>
        <p:nvSpPr>
          <p:cNvPr id="11" name="Content Placeholder 2"/>
          <p:cNvSpPr>
            <a:spLocks noGrp="1"/>
          </p:cNvSpPr>
          <p:nvPr>
            <p:ph idx="1"/>
          </p:nvPr>
        </p:nvSpPr>
        <p:spPr>
          <a:xfrm>
            <a:off x="476608" y="1404194"/>
            <a:ext cx="10704448" cy="4606603"/>
          </a:xfrm>
          <a:prstGeom prst="rect">
            <a:avLst/>
          </a:prstGeom>
        </p:spPr>
        <p:txBody>
          <a:bodyPr/>
          <a:lstStyle>
            <a:lvl1pPr marL="522368" indent="-522368">
              <a:lnSpc>
                <a:spcPts val="3375"/>
              </a:lnSpc>
              <a:spcBef>
                <a:spcPts val="0"/>
              </a:spcBef>
              <a:buFont typeface="+mj-lt"/>
              <a:buAutoNum type="arabicPeriod"/>
              <a:defRPr sz="2812">
                <a:solidFill>
                  <a:schemeClr val="bg1"/>
                </a:solidFill>
              </a:defRPr>
            </a:lvl1pPr>
            <a:lvl2pPr marL="961024" indent="-455609">
              <a:lnSpc>
                <a:spcPts val="3375"/>
              </a:lnSpc>
              <a:spcBef>
                <a:spcPts val="0"/>
              </a:spcBef>
              <a:defRPr sz="2812">
                <a:solidFill>
                  <a:schemeClr val="bg1"/>
                </a:solidFill>
              </a:defRPr>
            </a:lvl2pPr>
            <a:lvl3pPr marL="1392138" indent="-455609">
              <a:lnSpc>
                <a:spcPts val="3375"/>
              </a:lnSpc>
              <a:spcBef>
                <a:spcPts val="0"/>
              </a:spcBef>
              <a:defRPr sz="2812">
                <a:solidFill>
                  <a:schemeClr val="bg1"/>
                </a:solidFill>
              </a:defRPr>
            </a:lvl3pPr>
            <a:lvl4pPr marL="1063087" indent="-164525">
              <a:lnSpc>
                <a:spcPts val="3375"/>
              </a:lnSpc>
              <a:spcBef>
                <a:spcPts val="0"/>
              </a:spcBef>
              <a:defRPr sz="2812"/>
            </a:lvl4pPr>
            <a:lvl5pPr marL="1316203" indent="-164525">
              <a:lnSpc>
                <a:spcPts val="3375"/>
              </a:lnSpc>
              <a:spcBef>
                <a:spcPts val="0"/>
              </a:spcBef>
              <a:defRPr sz="2812"/>
            </a:lvl5pPr>
          </a:lstStyle>
          <a:p>
            <a:pPr lvl="0"/>
            <a:r>
              <a:rPr lang="de-DE"/>
              <a:t>Textmasterformat bearbeiten</a:t>
            </a:r>
          </a:p>
          <a:p>
            <a:pPr lvl="1"/>
            <a:r>
              <a:rPr lang="de-DE"/>
              <a:t>Zweite Ebene</a:t>
            </a:r>
          </a:p>
          <a:p>
            <a:pPr lvl="2"/>
            <a:r>
              <a:rPr lang="de-DE"/>
              <a:t>Dritte Ebene</a:t>
            </a:r>
          </a:p>
        </p:txBody>
      </p:sp>
      <p:sp>
        <p:nvSpPr>
          <p:cNvPr id="12" name="Footer Placeholder 6"/>
          <p:cNvSpPr>
            <a:spLocks noGrp="1"/>
          </p:cNvSpPr>
          <p:nvPr>
            <p:ph type="ftr" sz="quarter" idx="10"/>
          </p:nvPr>
        </p:nvSpPr>
        <p:spPr>
          <a:xfrm>
            <a:off x="478572" y="6464812"/>
            <a:ext cx="8162299" cy="126563"/>
          </a:xfrm>
        </p:spPr>
        <p:txBody>
          <a:bodyPr/>
          <a:lstStyle>
            <a:lvl1pPr>
              <a:defRPr>
                <a:solidFill>
                  <a:schemeClr val="bg1"/>
                </a:solidFill>
              </a:defRPr>
            </a:lvl1pPr>
          </a:lstStyle>
          <a:p>
            <a:r>
              <a:rPr lang="de-DE"/>
              <a:t>IAK_Totalrevision Elektroberufe BiVo2026</a:t>
            </a:r>
            <a:endParaRPr lang="de-CH"/>
          </a:p>
        </p:txBody>
      </p:sp>
      <p:sp>
        <p:nvSpPr>
          <p:cNvPr id="13" name="Slide Number Placeholder 7"/>
          <p:cNvSpPr>
            <a:spLocks noGrp="1"/>
          </p:cNvSpPr>
          <p:nvPr>
            <p:ph type="sldNum" sz="quarter" idx="11"/>
          </p:nvPr>
        </p:nvSpPr>
        <p:spPr>
          <a:xfrm>
            <a:off x="11463448" y="6464812"/>
            <a:ext cx="303288" cy="126563"/>
          </a:xfrm>
        </p:spPr>
        <p:txBody>
          <a:bodyPr/>
          <a:lstStyle>
            <a:lvl1pPr>
              <a:defRPr>
                <a:solidFill>
                  <a:schemeClr val="bg1"/>
                </a:solidFill>
              </a:defRPr>
            </a:lvl1pPr>
          </a:lstStyle>
          <a:p>
            <a:fld id="{0EC2CC93-C297-4455-9CFD-8E77B0FD1176}" type="slidenum">
              <a:rPr lang="de-CH" smtClean="0"/>
              <a:pPr/>
              <a:t>‹Nr.›</a:t>
            </a:fld>
            <a:endParaRPr lang="de-CH"/>
          </a:p>
        </p:txBody>
      </p:sp>
    </p:spTree>
    <p:extLst>
      <p:ext uri="{BB962C8B-B14F-4D97-AF65-F5344CB8AC3E}">
        <p14:creationId xmlns:p14="http://schemas.microsoft.com/office/powerpoint/2010/main" val="66111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bschnitts-&#10;überschrif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4513"/>
            <a:ext cx="12192000" cy="6922907"/>
          </a:xfrm>
          <a:prstGeom prst="rect">
            <a:avLst/>
          </a:prstGeom>
        </p:spPr>
      </p:pic>
      <p:sp>
        <p:nvSpPr>
          <p:cNvPr id="2" name="Title 1"/>
          <p:cNvSpPr>
            <a:spLocks noGrp="1"/>
          </p:cNvSpPr>
          <p:nvPr>
            <p:ph type="title"/>
          </p:nvPr>
        </p:nvSpPr>
        <p:spPr>
          <a:xfrm>
            <a:off x="476172" y="1354219"/>
            <a:ext cx="11290564" cy="2177118"/>
          </a:xfrm>
        </p:spPr>
        <p:txBody>
          <a:bodyPr anchor="t"/>
          <a:lstStyle>
            <a:lvl1pPr>
              <a:lnSpc>
                <a:spcPts val="5062"/>
              </a:lnSpc>
              <a:defRPr sz="4922">
                <a:solidFill>
                  <a:schemeClr val="bg1"/>
                </a:solidFill>
              </a:defRPr>
            </a:lvl1pPr>
          </a:lstStyle>
          <a:p>
            <a:r>
              <a:rPr lang="de-DE"/>
              <a:t>Titelmasterformat durch Klicken bearbeiten</a:t>
            </a:r>
            <a:endParaRPr lang="en-US"/>
          </a:p>
        </p:txBody>
      </p:sp>
      <p:sp>
        <p:nvSpPr>
          <p:cNvPr id="6" name="Footer Placeholder 6"/>
          <p:cNvSpPr>
            <a:spLocks noGrp="1"/>
          </p:cNvSpPr>
          <p:nvPr>
            <p:ph type="ftr" sz="quarter" idx="10"/>
          </p:nvPr>
        </p:nvSpPr>
        <p:spPr>
          <a:xfrm>
            <a:off x="478572" y="6464812"/>
            <a:ext cx="8162299" cy="126563"/>
          </a:xfrm>
        </p:spPr>
        <p:txBody>
          <a:bodyPr/>
          <a:lstStyle>
            <a:lvl1pPr>
              <a:defRPr>
                <a:solidFill>
                  <a:schemeClr val="bg1"/>
                </a:solidFill>
              </a:defRPr>
            </a:lvl1pPr>
          </a:lstStyle>
          <a:p>
            <a:r>
              <a:rPr lang="de-DE"/>
              <a:t>IAK_Totalrevision Elektroberufe BiVo2026</a:t>
            </a:r>
            <a:endParaRPr lang="de-CH"/>
          </a:p>
        </p:txBody>
      </p:sp>
      <p:sp>
        <p:nvSpPr>
          <p:cNvPr id="7" name="Slide Number Placeholder 7"/>
          <p:cNvSpPr>
            <a:spLocks noGrp="1"/>
          </p:cNvSpPr>
          <p:nvPr>
            <p:ph type="sldNum" sz="quarter" idx="11"/>
          </p:nvPr>
        </p:nvSpPr>
        <p:spPr>
          <a:xfrm>
            <a:off x="11463448" y="6464812"/>
            <a:ext cx="303288" cy="126563"/>
          </a:xfrm>
        </p:spPr>
        <p:txBody>
          <a:bodyPr/>
          <a:lstStyle>
            <a:lvl1pPr>
              <a:defRPr>
                <a:solidFill>
                  <a:schemeClr val="bg1"/>
                </a:solidFill>
              </a:defRPr>
            </a:lvl1pPr>
          </a:lstStyle>
          <a:p>
            <a:fld id="{0EC2CC93-C297-4455-9CFD-8E77B0FD1176}" type="slidenum">
              <a:rPr lang="de-CH" smtClean="0"/>
              <a:pPr/>
              <a:t>‹Nr.›</a:t>
            </a:fld>
            <a:endParaRPr lang="de-CH"/>
          </a:p>
        </p:txBody>
      </p:sp>
    </p:spTree>
    <p:extLst>
      <p:ext uri="{BB962C8B-B14F-4D97-AF65-F5344CB8AC3E}">
        <p14:creationId xmlns:p14="http://schemas.microsoft.com/office/powerpoint/2010/main" val="1505806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6" name="Title 1"/>
          <p:cNvSpPr>
            <a:spLocks noGrp="1"/>
          </p:cNvSpPr>
          <p:nvPr>
            <p:ph type="title"/>
          </p:nvPr>
        </p:nvSpPr>
        <p:spPr>
          <a:xfrm>
            <a:off x="476608" y="391165"/>
            <a:ext cx="11290128" cy="754436"/>
          </a:xfrm>
        </p:spPr>
        <p:txBody>
          <a:bodyPr/>
          <a:lstStyle>
            <a:lvl1pPr marL="503394" indent="-503394">
              <a:buFont typeface="+mj-lt"/>
              <a:buAutoNum type="arabicPeriod"/>
              <a:defRPr/>
            </a:lvl1pPr>
          </a:lstStyle>
          <a:p>
            <a:r>
              <a:rPr lang="de-DE"/>
              <a:t>Titelmasterformat durch Klicken bearbeiten</a:t>
            </a:r>
            <a:endParaRPr lang="en-US"/>
          </a:p>
        </p:txBody>
      </p:sp>
      <p:sp>
        <p:nvSpPr>
          <p:cNvPr id="9" name="Content Placeholder 2"/>
          <p:cNvSpPr>
            <a:spLocks noGrp="1"/>
          </p:cNvSpPr>
          <p:nvPr>
            <p:ph idx="1"/>
          </p:nvPr>
        </p:nvSpPr>
        <p:spPr>
          <a:xfrm>
            <a:off x="476608" y="1404194"/>
            <a:ext cx="10704448" cy="4606603"/>
          </a:xfrm>
          <a:prstGeom prst="rect">
            <a:avLst/>
          </a:prstGeom>
        </p:spPr>
        <p:txBody>
          <a:bodyPr/>
          <a:lstStyle>
            <a:lvl1pPr marL="522368" indent="-522368">
              <a:lnSpc>
                <a:spcPts val="3375"/>
              </a:lnSpc>
              <a:spcBef>
                <a:spcPts val="0"/>
              </a:spcBef>
              <a:buFont typeface="+mj-lt"/>
              <a:buAutoNum type="arabicPeriod"/>
              <a:defRPr sz="2812"/>
            </a:lvl1pPr>
            <a:lvl2pPr marL="961024" indent="-455609">
              <a:lnSpc>
                <a:spcPts val="3375"/>
              </a:lnSpc>
              <a:spcBef>
                <a:spcPts val="0"/>
              </a:spcBef>
              <a:defRPr sz="2812"/>
            </a:lvl2pPr>
            <a:lvl3pPr marL="1392138" indent="-455609">
              <a:lnSpc>
                <a:spcPts val="3375"/>
              </a:lnSpc>
              <a:spcBef>
                <a:spcPts val="0"/>
              </a:spcBef>
              <a:defRPr sz="2812"/>
            </a:lvl3pPr>
            <a:lvl4pPr marL="1063087" indent="-164525">
              <a:lnSpc>
                <a:spcPts val="3375"/>
              </a:lnSpc>
              <a:spcBef>
                <a:spcPts val="0"/>
              </a:spcBef>
              <a:defRPr sz="2812"/>
            </a:lvl4pPr>
            <a:lvl5pPr marL="1316203" indent="-164525">
              <a:lnSpc>
                <a:spcPts val="3375"/>
              </a:lnSpc>
              <a:spcBef>
                <a:spcPts val="0"/>
              </a:spcBef>
              <a:defRPr sz="2812"/>
            </a:lvl5pPr>
          </a:lstStyle>
          <a:p>
            <a:pPr lvl="0"/>
            <a:r>
              <a:rPr lang="de-DE"/>
              <a:t>Textmasterformat bearbeiten</a:t>
            </a:r>
          </a:p>
          <a:p>
            <a:pPr lvl="1"/>
            <a:r>
              <a:rPr lang="de-DE"/>
              <a:t>Zweite Ebene</a:t>
            </a:r>
          </a:p>
          <a:p>
            <a:pPr lvl="2"/>
            <a:r>
              <a:rPr lang="de-DE"/>
              <a:t>Dritte Ebene</a:t>
            </a:r>
          </a:p>
        </p:txBody>
      </p:sp>
      <p:sp>
        <p:nvSpPr>
          <p:cNvPr id="10" name="Footer Placeholder 6"/>
          <p:cNvSpPr>
            <a:spLocks noGrp="1"/>
          </p:cNvSpPr>
          <p:nvPr>
            <p:ph type="ftr" sz="quarter" idx="10"/>
          </p:nvPr>
        </p:nvSpPr>
        <p:spPr>
          <a:xfrm>
            <a:off x="478572" y="6464812"/>
            <a:ext cx="8162299" cy="126563"/>
          </a:xfrm>
        </p:spPr>
        <p:txBody>
          <a:bodyPr/>
          <a:lstStyle/>
          <a:p>
            <a:r>
              <a:rPr lang="de-DE"/>
              <a:t>IAK_Totalrevision Elektroberufe BiVo2026</a:t>
            </a:r>
            <a:endParaRPr lang="de-CH"/>
          </a:p>
        </p:txBody>
      </p:sp>
      <p:sp>
        <p:nvSpPr>
          <p:cNvPr id="11" name="Slide Number Placeholder 7"/>
          <p:cNvSpPr>
            <a:spLocks noGrp="1"/>
          </p:cNvSpPr>
          <p:nvPr>
            <p:ph type="sldNum" sz="quarter" idx="11"/>
          </p:nvPr>
        </p:nvSpPr>
        <p:spPr>
          <a:xfrm>
            <a:off x="11463448" y="6464812"/>
            <a:ext cx="303288" cy="126563"/>
          </a:xfrm>
        </p:spPr>
        <p:txBody>
          <a:bodyPr/>
          <a:lstStyle/>
          <a:p>
            <a:fld id="{0EC2CC93-C297-4455-9CFD-8E77B0FD1176}" type="slidenum">
              <a:rPr lang="de-CH" smtClean="0"/>
              <a:pPr/>
              <a:t>‹Nr.›</a:t>
            </a:fld>
            <a:endParaRPr lang="de-CH"/>
          </a:p>
        </p:txBody>
      </p:sp>
    </p:spTree>
    <p:extLst>
      <p:ext uri="{BB962C8B-B14F-4D97-AF65-F5344CB8AC3E}">
        <p14:creationId xmlns:p14="http://schemas.microsoft.com/office/powerpoint/2010/main" val="1836542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sz="half" idx="1"/>
          </p:nvPr>
        </p:nvSpPr>
        <p:spPr>
          <a:xfrm>
            <a:off x="476608" y="1404193"/>
            <a:ext cx="5517956" cy="4606602"/>
          </a:xfrm>
          <a:prstGeom prst="rect">
            <a:avLst/>
          </a:prstGeom>
        </p:spPr>
        <p:txBody>
          <a:bodyPr/>
          <a:lstStyle>
            <a:lvl1pPr marL="256719" indent="-256719">
              <a:lnSpc>
                <a:spcPts val="2531"/>
              </a:lnSpc>
              <a:spcBef>
                <a:spcPts val="0"/>
              </a:spcBef>
              <a:defRPr sz="2109"/>
            </a:lvl1pPr>
            <a:lvl2pPr marL="503394" indent="-246674">
              <a:lnSpc>
                <a:spcPts val="2531"/>
              </a:lnSpc>
              <a:spcBef>
                <a:spcPts val="0"/>
              </a:spcBef>
              <a:defRPr sz="2109"/>
            </a:lvl2pPr>
            <a:lvl3pPr marL="761229" indent="-257836">
              <a:lnSpc>
                <a:spcPts val="2531"/>
              </a:lnSpc>
              <a:spcBef>
                <a:spcPts val="0"/>
              </a:spcBef>
              <a:defRPr sz="2109"/>
            </a:lvl3pPr>
            <a:lvl4pPr>
              <a:lnSpc>
                <a:spcPts val="2531"/>
              </a:lnSpc>
              <a:spcBef>
                <a:spcPts val="0"/>
              </a:spcBef>
              <a:defRPr sz="2109"/>
            </a:lvl4pPr>
            <a:lvl5pPr>
              <a:lnSpc>
                <a:spcPts val="2531"/>
              </a:lnSpc>
              <a:spcBef>
                <a:spcPts val="0"/>
              </a:spcBef>
              <a:defRPr sz="2109"/>
            </a:lvl5pPr>
          </a:lstStyle>
          <a:p>
            <a:pPr lvl="0"/>
            <a:r>
              <a:rPr lang="de-DE"/>
              <a:t>Textmasterformat bearbeiten</a:t>
            </a:r>
          </a:p>
          <a:p>
            <a:pPr lvl="1"/>
            <a:r>
              <a:rPr lang="de-DE"/>
              <a:t>Zweite Ebene</a:t>
            </a:r>
          </a:p>
          <a:p>
            <a:pPr lvl="2"/>
            <a:r>
              <a:rPr lang="de-DE"/>
              <a:t>Dritte Ebene</a:t>
            </a:r>
          </a:p>
        </p:txBody>
      </p:sp>
      <p:sp>
        <p:nvSpPr>
          <p:cNvPr id="8" name="Footer Placeholder 6"/>
          <p:cNvSpPr>
            <a:spLocks noGrp="1"/>
          </p:cNvSpPr>
          <p:nvPr>
            <p:ph type="ftr" sz="quarter" idx="10"/>
          </p:nvPr>
        </p:nvSpPr>
        <p:spPr>
          <a:xfrm>
            <a:off x="478572" y="6464812"/>
            <a:ext cx="8162299" cy="126563"/>
          </a:xfrm>
        </p:spPr>
        <p:txBody>
          <a:bodyPr/>
          <a:lstStyle/>
          <a:p>
            <a:r>
              <a:rPr lang="de-DE"/>
              <a:t>IAK_Totalrevision Elektroberufe BiVo2026</a:t>
            </a:r>
            <a:endParaRPr lang="de-CH"/>
          </a:p>
        </p:txBody>
      </p:sp>
      <p:sp>
        <p:nvSpPr>
          <p:cNvPr id="9" name="Slide Number Placeholder 7"/>
          <p:cNvSpPr>
            <a:spLocks noGrp="1"/>
          </p:cNvSpPr>
          <p:nvPr>
            <p:ph type="sldNum" sz="quarter" idx="11"/>
          </p:nvPr>
        </p:nvSpPr>
        <p:spPr>
          <a:xfrm>
            <a:off x="11463448" y="6464812"/>
            <a:ext cx="303288" cy="126563"/>
          </a:xfrm>
        </p:spPr>
        <p:txBody>
          <a:bodyPr/>
          <a:lstStyle/>
          <a:p>
            <a:fld id="{0EC2CC93-C297-4455-9CFD-8E77B0FD1176}" type="slidenum">
              <a:rPr lang="de-CH" smtClean="0"/>
              <a:pPr/>
              <a:t>‹Nr.›</a:t>
            </a:fld>
            <a:endParaRPr lang="de-CH"/>
          </a:p>
        </p:txBody>
      </p:sp>
      <p:sp>
        <p:nvSpPr>
          <p:cNvPr id="10" name="Content Placeholder 2"/>
          <p:cNvSpPr>
            <a:spLocks noGrp="1"/>
          </p:cNvSpPr>
          <p:nvPr>
            <p:ph sz="half" idx="12"/>
          </p:nvPr>
        </p:nvSpPr>
        <p:spPr>
          <a:xfrm>
            <a:off x="6248780" y="1404193"/>
            <a:ext cx="5517956" cy="4606602"/>
          </a:xfrm>
          <a:prstGeom prst="rect">
            <a:avLst/>
          </a:prstGeom>
        </p:spPr>
        <p:txBody>
          <a:bodyPr/>
          <a:lstStyle>
            <a:lvl1pPr marL="256719" indent="-256719">
              <a:lnSpc>
                <a:spcPts val="2531"/>
              </a:lnSpc>
              <a:spcBef>
                <a:spcPts val="0"/>
              </a:spcBef>
              <a:defRPr sz="2109"/>
            </a:lvl1pPr>
            <a:lvl2pPr marL="503394" indent="-246674">
              <a:lnSpc>
                <a:spcPts val="2531"/>
              </a:lnSpc>
              <a:spcBef>
                <a:spcPts val="0"/>
              </a:spcBef>
              <a:defRPr sz="2109"/>
            </a:lvl2pPr>
            <a:lvl3pPr marL="761229" indent="-257836">
              <a:lnSpc>
                <a:spcPts val="2531"/>
              </a:lnSpc>
              <a:spcBef>
                <a:spcPts val="0"/>
              </a:spcBef>
              <a:defRPr sz="2109"/>
            </a:lvl3pPr>
            <a:lvl4pPr>
              <a:lnSpc>
                <a:spcPts val="2531"/>
              </a:lnSpc>
              <a:spcBef>
                <a:spcPts val="0"/>
              </a:spcBef>
              <a:defRPr sz="2109"/>
            </a:lvl4pPr>
            <a:lvl5pPr>
              <a:lnSpc>
                <a:spcPts val="2531"/>
              </a:lnSpc>
              <a:spcBef>
                <a:spcPts val="0"/>
              </a:spcBef>
              <a:defRPr sz="2109"/>
            </a:lvl5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3625188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ld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11" name="Picture Placeholder 10"/>
          <p:cNvSpPr>
            <a:spLocks noGrp="1"/>
          </p:cNvSpPr>
          <p:nvPr>
            <p:ph type="pic" sz="quarter" idx="13"/>
          </p:nvPr>
        </p:nvSpPr>
        <p:spPr>
          <a:xfrm>
            <a:off x="476608" y="1404194"/>
            <a:ext cx="5483961" cy="4606603"/>
          </a:xfrm>
          <a:prstGeom prst="rect">
            <a:avLst/>
          </a:prstGeom>
          <a:solidFill>
            <a:schemeClr val="accent5">
              <a:lumMod val="20000"/>
              <a:lumOff val="80000"/>
            </a:schemeClr>
          </a:solidFill>
        </p:spPr>
        <p:txBody>
          <a:bodyPr/>
          <a:lstStyle>
            <a:lvl1pPr marL="0" indent="0" algn="ctr">
              <a:buNone/>
              <a:defRPr/>
            </a:lvl1pPr>
          </a:lstStyle>
          <a:p>
            <a:r>
              <a:rPr lang="de-DE"/>
              <a:t>Bild durch Klicken auf Symbol hinzufügen</a:t>
            </a:r>
            <a:endParaRPr lang="de-CH"/>
          </a:p>
        </p:txBody>
      </p:sp>
      <p:sp>
        <p:nvSpPr>
          <p:cNvPr id="9" name="Footer Placeholder 6"/>
          <p:cNvSpPr>
            <a:spLocks noGrp="1"/>
          </p:cNvSpPr>
          <p:nvPr>
            <p:ph type="ftr" sz="quarter" idx="10"/>
          </p:nvPr>
        </p:nvSpPr>
        <p:spPr>
          <a:xfrm>
            <a:off x="478572" y="6464812"/>
            <a:ext cx="8162299" cy="126563"/>
          </a:xfrm>
        </p:spPr>
        <p:txBody>
          <a:bodyPr/>
          <a:lstStyle/>
          <a:p>
            <a:r>
              <a:rPr lang="de-DE"/>
              <a:t>IAK_Totalrevision Elektroberufe BiVo2026</a:t>
            </a:r>
            <a:endParaRPr lang="de-CH"/>
          </a:p>
        </p:txBody>
      </p:sp>
      <p:sp>
        <p:nvSpPr>
          <p:cNvPr id="10" name="Slide Number Placeholder 7"/>
          <p:cNvSpPr>
            <a:spLocks noGrp="1"/>
          </p:cNvSpPr>
          <p:nvPr>
            <p:ph type="sldNum" sz="quarter" idx="11"/>
          </p:nvPr>
        </p:nvSpPr>
        <p:spPr>
          <a:xfrm>
            <a:off x="11463448" y="6464812"/>
            <a:ext cx="303288" cy="126563"/>
          </a:xfrm>
        </p:spPr>
        <p:txBody>
          <a:bodyPr/>
          <a:lstStyle/>
          <a:p>
            <a:fld id="{0EC2CC93-C297-4455-9CFD-8E77B0FD1176}" type="slidenum">
              <a:rPr lang="de-CH" smtClean="0"/>
              <a:pPr/>
              <a:t>‹Nr.›</a:t>
            </a:fld>
            <a:endParaRPr lang="de-CH"/>
          </a:p>
        </p:txBody>
      </p:sp>
      <p:sp>
        <p:nvSpPr>
          <p:cNvPr id="12" name="Content Placeholder 2"/>
          <p:cNvSpPr>
            <a:spLocks noGrp="1"/>
          </p:cNvSpPr>
          <p:nvPr>
            <p:ph sz="half" idx="12"/>
          </p:nvPr>
        </p:nvSpPr>
        <p:spPr>
          <a:xfrm>
            <a:off x="6248780" y="1404193"/>
            <a:ext cx="5517956" cy="4606602"/>
          </a:xfrm>
          <a:prstGeom prst="rect">
            <a:avLst/>
          </a:prstGeom>
        </p:spPr>
        <p:txBody>
          <a:bodyPr/>
          <a:lstStyle>
            <a:lvl1pPr marL="256719" indent="-256719">
              <a:lnSpc>
                <a:spcPts val="2531"/>
              </a:lnSpc>
              <a:spcBef>
                <a:spcPts val="0"/>
              </a:spcBef>
              <a:defRPr sz="2109"/>
            </a:lvl1pPr>
            <a:lvl2pPr marL="503394" indent="-246674">
              <a:lnSpc>
                <a:spcPts val="2531"/>
              </a:lnSpc>
              <a:spcBef>
                <a:spcPts val="0"/>
              </a:spcBef>
              <a:defRPr sz="2109"/>
            </a:lvl2pPr>
            <a:lvl3pPr marL="761229" indent="-257836">
              <a:lnSpc>
                <a:spcPts val="2531"/>
              </a:lnSpc>
              <a:spcBef>
                <a:spcPts val="0"/>
              </a:spcBef>
              <a:defRPr sz="2109"/>
            </a:lvl3pPr>
            <a:lvl4pPr>
              <a:lnSpc>
                <a:spcPts val="2531"/>
              </a:lnSpc>
              <a:spcBef>
                <a:spcPts val="0"/>
              </a:spcBef>
              <a:defRPr sz="2109"/>
            </a:lvl4pPr>
            <a:lvl5pPr>
              <a:lnSpc>
                <a:spcPts val="2531"/>
              </a:lnSpc>
              <a:spcBef>
                <a:spcPts val="0"/>
              </a:spcBef>
              <a:defRPr sz="2109"/>
            </a:lvl5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22358820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11" name="Picture Placeholder 10"/>
          <p:cNvSpPr>
            <a:spLocks noGrp="1"/>
          </p:cNvSpPr>
          <p:nvPr>
            <p:ph type="pic" sz="quarter" idx="13"/>
          </p:nvPr>
        </p:nvSpPr>
        <p:spPr>
          <a:xfrm>
            <a:off x="476173" y="1404194"/>
            <a:ext cx="11290563" cy="4606603"/>
          </a:xfrm>
          <a:prstGeom prst="rect">
            <a:avLst/>
          </a:prstGeom>
          <a:solidFill>
            <a:schemeClr val="accent5">
              <a:lumMod val="20000"/>
              <a:lumOff val="80000"/>
            </a:schemeClr>
          </a:solidFill>
        </p:spPr>
        <p:txBody>
          <a:bodyPr/>
          <a:lstStyle>
            <a:lvl1pPr marL="0" indent="0" algn="ctr">
              <a:buNone/>
              <a:defRPr/>
            </a:lvl1pPr>
          </a:lstStyle>
          <a:p>
            <a:r>
              <a:rPr lang="de-DE"/>
              <a:t>Bild durch Klicken auf Symbol hinzufügen</a:t>
            </a:r>
            <a:endParaRPr lang="de-CH"/>
          </a:p>
        </p:txBody>
      </p:sp>
      <p:sp>
        <p:nvSpPr>
          <p:cNvPr id="8" name="Footer Placeholder 6"/>
          <p:cNvSpPr>
            <a:spLocks noGrp="1"/>
          </p:cNvSpPr>
          <p:nvPr>
            <p:ph type="ftr" sz="quarter" idx="10"/>
          </p:nvPr>
        </p:nvSpPr>
        <p:spPr>
          <a:xfrm>
            <a:off x="478572" y="6464812"/>
            <a:ext cx="8162299" cy="126563"/>
          </a:xfrm>
        </p:spPr>
        <p:txBody>
          <a:bodyPr/>
          <a:lstStyle/>
          <a:p>
            <a:r>
              <a:rPr lang="de-DE"/>
              <a:t>IAK_Totalrevision Elektroberufe BiVo2026</a:t>
            </a:r>
            <a:endParaRPr lang="de-CH"/>
          </a:p>
        </p:txBody>
      </p:sp>
      <p:sp>
        <p:nvSpPr>
          <p:cNvPr id="9" name="Slide Number Placeholder 7"/>
          <p:cNvSpPr>
            <a:spLocks noGrp="1"/>
          </p:cNvSpPr>
          <p:nvPr>
            <p:ph type="sldNum" sz="quarter" idx="11"/>
          </p:nvPr>
        </p:nvSpPr>
        <p:spPr>
          <a:xfrm>
            <a:off x="11463448" y="6464812"/>
            <a:ext cx="303288" cy="126563"/>
          </a:xfrm>
        </p:spPr>
        <p:txBody>
          <a:bodyPr/>
          <a:lstStyle/>
          <a:p>
            <a:fld id="{0EC2CC93-C297-4455-9CFD-8E77B0FD1176}" type="slidenum">
              <a:rPr lang="de-CH" smtClean="0"/>
              <a:pPr/>
              <a:t>‹Nr.›</a:t>
            </a:fld>
            <a:endParaRPr lang="de-CH"/>
          </a:p>
        </p:txBody>
      </p:sp>
    </p:spTree>
    <p:extLst>
      <p:ext uri="{BB962C8B-B14F-4D97-AF65-F5344CB8AC3E}">
        <p14:creationId xmlns:p14="http://schemas.microsoft.com/office/powerpoint/2010/main" val="20019718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6" name="Footer Placeholder 6"/>
          <p:cNvSpPr>
            <a:spLocks noGrp="1"/>
          </p:cNvSpPr>
          <p:nvPr>
            <p:ph type="ftr" sz="quarter" idx="10"/>
          </p:nvPr>
        </p:nvSpPr>
        <p:spPr>
          <a:xfrm>
            <a:off x="478572" y="6464812"/>
            <a:ext cx="8162299" cy="126563"/>
          </a:xfrm>
        </p:spPr>
        <p:txBody>
          <a:bodyPr/>
          <a:lstStyle/>
          <a:p>
            <a:r>
              <a:rPr lang="de-DE"/>
              <a:t>IAK_Totalrevision Elektroberufe BiVo2026</a:t>
            </a:r>
            <a:endParaRPr lang="de-CH"/>
          </a:p>
        </p:txBody>
      </p:sp>
      <p:sp>
        <p:nvSpPr>
          <p:cNvPr id="7" name="Slide Number Placeholder 7"/>
          <p:cNvSpPr>
            <a:spLocks noGrp="1"/>
          </p:cNvSpPr>
          <p:nvPr>
            <p:ph type="sldNum" sz="quarter" idx="11"/>
          </p:nvPr>
        </p:nvSpPr>
        <p:spPr>
          <a:xfrm>
            <a:off x="11463448" y="6464812"/>
            <a:ext cx="303288" cy="126563"/>
          </a:xfrm>
        </p:spPr>
        <p:txBody>
          <a:bodyPr/>
          <a:lstStyle/>
          <a:p>
            <a:fld id="{0EC2CC93-C297-4455-9CFD-8E77B0FD1176}" type="slidenum">
              <a:rPr lang="de-CH" smtClean="0"/>
              <a:pPr/>
              <a:t>‹Nr.›</a:t>
            </a:fld>
            <a:endParaRPr lang="de-CH"/>
          </a:p>
        </p:txBody>
      </p:sp>
    </p:spTree>
    <p:extLst>
      <p:ext uri="{BB962C8B-B14F-4D97-AF65-F5344CB8AC3E}">
        <p14:creationId xmlns:p14="http://schemas.microsoft.com/office/powerpoint/2010/main" val="3653618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ooter Placeholder 6"/>
          <p:cNvSpPr>
            <a:spLocks noGrp="1"/>
          </p:cNvSpPr>
          <p:nvPr>
            <p:ph type="ftr" sz="quarter" idx="10"/>
          </p:nvPr>
        </p:nvSpPr>
        <p:spPr>
          <a:xfrm>
            <a:off x="478572" y="6464812"/>
            <a:ext cx="8162299" cy="126563"/>
          </a:xfrm>
        </p:spPr>
        <p:txBody>
          <a:bodyPr/>
          <a:lstStyle/>
          <a:p>
            <a:r>
              <a:rPr lang="de-DE"/>
              <a:t>IAK_Totalrevision Elektroberufe BiVo2026</a:t>
            </a:r>
            <a:endParaRPr lang="de-CH"/>
          </a:p>
        </p:txBody>
      </p:sp>
      <p:sp>
        <p:nvSpPr>
          <p:cNvPr id="6" name="Slide Number Placeholder 7"/>
          <p:cNvSpPr>
            <a:spLocks noGrp="1"/>
          </p:cNvSpPr>
          <p:nvPr>
            <p:ph type="sldNum" sz="quarter" idx="11"/>
          </p:nvPr>
        </p:nvSpPr>
        <p:spPr>
          <a:xfrm>
            <a:off x="11463448" y="6464812"/>
            <a:ext cx="303288" cy="126563"/>
          </a:xfrm>
        </p:spPr>
        <p:txBody>
          <a:bodyPr/>
          <a:lstStyle/>
          <a:p>
            <a:fld id="{0EC2CC93-C297-4455-9CFD-8E77B0FD1176}" type="slidenum">
              <a:rPr lang="de-CH" smtClean="0"/>
              <a:pPr/>
              <a:t>‹Nr.›</a:t>
            </a:fld>
            <a:endParaRPr lang="de-CH"/>
          </a:p>
        </p:txBody>
      </p:sp>
    </p:spTree>
    <p:extLst>
      <p:ext uri="{BB962C8B-B14F-4D97-AF65-F5344CB8AC3E}">
        <p14:creationId xmlns:p14="http://schemas.microsoft.com/office/powerpoint/2010/main" val="1951350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endParaRPr lang="de-DE"/>
          </a:p>
        </p:txBody>
      </p:sp>
      <p:sp>
        <p:nvSpPr>
          <p:cNvPr id="4" name="Foliennummernplatzhalter 3"/>
          <p:cNvSpPr>
            <a:spLocks noGrp="1"/>
          </p:cNvSpPr>
          <p:nvPr>
            <p:ph type="sldNum" sz="quarter" idx="12"/>
          </p:nvPr>
        </p:nvSpPr>
        <p:spPr/>
        <p:txBody>
          <a:bodyPr/>
          <a:lstStyle/>
          <a:p>
            <a:fld id="{6435B41D-B0C6-423C-8062-38E8ED1FA3A3}" type="slidenum">
              <a:rPr lang="de-CH" smtClean="0"/>
              <a:t>‹Nr.›</a:t>
            </a:fld>
            <a:endParaRPr lang="de-CH"/>
          </a:p>
        </p:txBody>
      </p:sp>
      <p:sp>
        <p:nvSpPr>
          <p:cNvPr id="5" name="Fußzeilenplatzhalter 3"/>
          <p:cNvSpPr>
            <a:spLocks noGrp="1"/>
          </p:cNvSpPr>
          <p:nvPr>
            <p:ph type="ftr" sz="quarter" idx="11"/>
          </p:nvPr>
        </p:nvSpPr>
        <p:spPr>
          <a:xfrm>
            <a:off x="4038600" y="6356352"/>
            <a:ext cx="4114800" cy="365125"/>
          </a:xfrm>
          <a:prstGeom prst="rect">
            <a:avLst/>
          </a:prstGeom>
        </p:spPr>
        <p:txBody>
          <a:bodyPr/>
          <a:lstStyle/>
          <a:p>
            <a:r>
              <a:rPr lang="de-DE"/>
              <a:t>Berufsbildneranlass EIT.ost - 16. Januar 2025</a:t>
            </a:r>
            <a:endParaRPr lang="de-CH" dirty="0"/>
          </a:p>
        </p:txBody>
      </p:sp>
    </p:spTree>
    <p:extLst>
      <p:ext uri="{BB962C8B-B14F-4D97-AF65-F5344CB8AC3E}">
        <p14:creationId xmlns:p14="http://schemas.microsoft.com/office/powerpoint/2010/main" val="1798836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Schlussfoli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5" y="315"/>
            <a:ext cx="12189721" cy="6857371"/>
          </a:xfrm>
          <a:prstGeom prst="rect">
            <a:avLst/>
          </a:prstGeom>
        </p:spPr>
      </p:pic>
      <p:sp>
        <p:nvSpPr>
          <p:cNvPr id="4" name="TextBox 3"/>
          <p:cNvSpPr txBox="1"/>
          <p:nvPr userDrawn="1"/>
        </p:nvSpPr>
        <p:spPr>
          <a:xfrm>
            <a:off x="364097" y="3327739"/>
            <a:ext cx="6390141" cy="1105431"/>
          </a:xfrm>
          <a:prstGeom prst="rect">
            <a:avLst/>
          </a:prstGeom>
          <a:noFill/>
        </p:spPr>
        <p:txBody>
          <a:bodyPr wrap="square" rtlCol="0">
            <a:spAutoFit/>
          </a:bodyPr>
          <a:lstStyle/>
          <a:p>
            <a:pPr>
              <a:lnSpc>
                <a:spcPts val="1195"/>
              </a:lnSpc>
            </a:pPr>
            <a:endParaRPr lang="de-CH" sz="1055" b="1" noProof="0">
              <a:solidFill>
                <a:schemeClr val="bg1"/>
              </a:solidFill>
            </a:endParaRPr>
          </a:p>
          <a:p>
            <a:pPr>
              <a:lnSpc>
                <a:spcPts val="1195"/>
              </a:lnSpc>
            </a:pPr>
            <a:endParaRPr lang="de-CH" sz="1055" b="1" noProof="0">
              <a:solidFill>
                <a:schemeClr val="bg1"/>
              </a:solidFill>
            </a:endParaRPr>
          </a:p>
          <a:p>
            <a:pPr>
              <a:lnSpc>
                <a:spcPts val="1195"/>
              </a:lnSpc>
            </a:pPr>
            <a:r>
              <a:rPr lang="de-CH" sz="1055" b="1" noProof="0">
                <a:solidFill>
                  <a:schemeClr val="bg1"/>
                </a:solidFill>
              </a:rPr>
              <a:t>Informationen zur Lektüre</a:t>
            </a:r>
          </a:p>
          <a:p>
            <a:pPr>
              <a:lnSpc>
                <a:spcPts val="1195"/>
              </a:lnSpc>
            </a:pPr>
            <a:r>
              <a:rPr lang="de-CH" sz="1055" noProof="0">
                <a:solidFill>
                  <a:schemeClr val="bg1"/>
                </a:solidFill>
              </a:rPr>
              <a:t>Alle Rechte vorbehalten. Jede Verwendung von Text und Bildern ist ohne Zustimmung von </a:t>
            </a:r>
            <a:r>
              <a:rPr lang="de-CH" sz="1055" noProof="0" err="1">
                <a:solidFill>
                  <a:schemeClr val="bg1"/>
                </a:solidFill>
              </a:rPr>
              <a:t>EIT.swiss</a:t>
            </a:r>
            <a:r>
              <a:rPr lang="de-CH" sz="1055" noProof="0">
                <a:solidFill>
                  <a:schemeClr val="bg1"/>
                </a:solidFill>
              </a:rPr>
              <a:t> unzulässig.</a:t>
            </a:r>
          </a:p>
          <a:p>
            <a:pPr>
              <a:lnSpc>
                <a:spcPts val="1195"/>
              </a:lnSpc>
              <a:spcBef>
                <a:spcPts val="703"/>
              </a:spcBef>
            </a:pPr>
            <a:r>
              <a:rPr lang="de-CH" sz="1055" b="1" baseline="0" noProof="0">
                <a:solidFill>
                  <a:schemeClr val="bg1"/>
                </a:solidFill>
              </a:rPr>
              <a:t>© EIT.swiss 2023</a:t>
            </a:r>
            <a:endParaRPr lang="de-CH" sz="1055" b="1" noProof="0">
              <a:solidFill>
                <a:schemeClr val="bg1"/>
              </a:solidFill>
            </a:endParaRPr>
          </a:p>
        </p:txBody>
      </p:sp>
      <p:sp>
        <p:nvSpPr>
          <p:cNvPr id="5" name="TextBox 4"/>
          <p:cNvSpPr txBox="1"/>
          <p:nvPr userDrawn="1"/>
        </p:nvSpPr>
        <p:spPr>
          <a:xfrm>
            <a:off x="10146697" y="6075823"/>
            <a:ext cx="1620279" cy="705321"/>
          </a:xfrm>
          <a:prstGeom prst="rect">
            <a:avLst/>
          </a:prstGeom>
          <a:noFill/>
        </p:spPr>
        <p:txBody>
          <a:bodyPr wrap="square" lIns="0" tIns="0" rIns="0" bIns="0" rtlCol="0">
            <a:spAutoFit/>
          </a:bodyPr>
          <a:lstStyle/>
          <a:p>
            <a:pPr algn="r">
              <a:lnSpc>
                <a:spcPts val="1055"/>
              </a:lnSpc>
            </a:pPr>
            <a:r>
              <a:rPr lang="de-CH" sz="1055" err="1">
                <a:solidFill>
                  <a:schemeClr val="tx1"/>
                </a:solidFill>
              </a:rPr>
              <a:t>EIT.swiss</a:t>
            </a:r>
            <a:endParaRPr lang="de-CH" sz="1055">
              <a:solidFill>
                <a:schemeClr val="tx1"/>
              </a:solidFill>
            </a:endParaRPr>
          </a:p>
          <a:p>
            <a:pPr algn="r">
              <a:lnSpc>
                <a:spcPts val="1055"/>
              </a:lnSpc>
            </a:pPr>
            <a:r>
              <a:rPr lang="de-CH" sz="1055">
                <a:solidFill>
                  <a:schemeClr val="tx1"/>
                </a:solidFill>
              </a:rPr>
              <a:t>Limmatstrasse 63</a:t>
            </a:r>
          </a:p>
          <a:p>
            <a:pPr algn="r">
              <a:lnSpc>
                <a:spcPts val="1055"/>
              </a:lnSpc>
            </a:pPr>
            <a:r>
              <a:rPr lang="de-CH" sz="1055">
                <a:solidFill>
                  <a:schemeClr val="tx1"/>
                </a:solidFill>
              </a:rPr>
              <a:t>8005 Zürich</a:t>
            </a:r>
          </a:p>
          <a:p>
            <a:pPr algn="r">
              <a:lnSpc>
                <a:spcPts val="1055"/>
              </a:lnSpc>
            </a:pPr>
            <a:r>
              <a:rPr lang="de-CH" sz="1055">
                <a:solidFill>
                  <a:schemeClr val="tx1"/>
                </a:solidFill>
              </a:rPr>
              <a:t>044 444 17 17</a:t>
            </a:r>
          </a:p>
          <a:p>
            <a:pPr algn="r">
              <a:lnSpc>
                <a:spcPts val="1055"/>
              </a:lnSpc>
            </a:pPr>
            <a:r>
              <a:rPr lang="de-CH" sz="1055">
                <a:solidFill>
                  <a:schemeClr val="tx1"/>
                </a:solidFill>
              </a:rPr>
              <a:t>www.eit.swiss</a:t>
            </a:r>
          </a:p>
        </p:txBody>
      </p:sp>
    </p:spTree>
    <p:extLst>
      <p:ext uri="{BB962C8B-B14F-4D97-AF65-F5344CB8AC3E}">
        <p14:creationId xmlns:p14="http://schemas.microsoft.com/office/powerpoint/2010/main" val="23919790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 - Keine Spalte - weiss">
  <p:cSld name="1 - Keine Spalte - weiss">
    <p:spTree>
      <p:nvGrpSpPr>
        <p:cNvPr id="1" name="Shape 239"/>
        <p:cNvGrpSpPr/>
        <p:nvPr/>
      </p:nvGrpSpPr>
      <p:grpSpPr>
        <a:xfrm>
          <a:off x="0" y="0"/>
          <a:ext cx="0" cy="0"/>
          <a:chOff x="0" y="0"/>
          <a:chExt cx="0" cy="0"/>
        </a:xfrm>
      </p:grpSpPr>
      <p:sp>
        <p:nvSpPr>
          <p:cNvPr id="240" name="Google Shape;240;p55"/>
          <p:cNvSpPr txBox="1">
            <a:spLocks noGrp="1"/>
          </p:cNvSpPr>
          <p:nvPr>
            <p:ph type="title"/>
          </p:nvPr>
        </p:nvSpPr>
        <p:spPr>
          <a:xfrm>
            <a:off x="741733" y="720200"/>
            <a:ext cx="10730400" cy="698759"/>
          </a:xfrm>
          <a:prstGeom prst="rect">
            <a:avLst/>
          </a:prstGeom>
        </p:spPr>
        <p:txBody>
          <a:bodyPr spcFirstLastPara="1" wrap="square" lIns="0" tIns="0" rIns="0" bIns="180000" anchor="t" anchorCtr="0">
            <a:spAutoFit/>
          </a:bodyPr>
          <a:lstStyle>
            <a:lvl1pPr lvl="0">
              <a:lnSpc>
                <a:spcPct val="90000"/>
              </a:lnSpc>
              <a:spcBef>
                <a:spcPts val="0"/>
              </a:spcBef>
              <a:spcAft>
                <a:spcPts val="0"/>
              </a:spcAft>
              <a:buSzPts val="2800"/>
              <a:buFont typeface="Inter ExtraBold"/>
              <a:buNone/>
              <a:defRPr sz="3733">
                <a:latin typeface="Inter ExtraBold"/>
                <a:ea typeface="Inter ExtraBold"/>
                <a:cs typeface="Inter ExtraBold"/>
                <a:sym typeface="Inter ExtraBold"/>
              </a:defRPr>
            </a:lvl1pPr>
            <a:lvl2pPr lvl="1">
              <a:spcBef>
                <a:spcPts val="0"/>
              </a:spcBef>
              <a:spcAft>
                <a:spcPts val="0"/>
              </a:spcAft>
              <a:buClr>
                <a:schemeClr val="dk1"/>
              </a:buClr>
              <a:buSzPts val="2800"/>
              <a:buNone/>
              <a:defRPr sz="3733">
                <a:solidFill>
                  <a:schemeClr val="dk1"/>
                </a:solidFill>
              </a:defRPr>
            </a:lvl2pPr>
            <a:lvl3pPr lvl="2">
              <a:spcBef>
                <a:spcPts val="0"/>
              </a:spcBef>
              <a:spcAft>
                <a:spcPts val="0"/>
              </a:spcAft>
              <a:buClr>
                <a:schemeClr val="dk1"/>
              </a:buClr>
              <a:buSzPts val="2800"/>
              <a:buNone/>
              <a:defRPr sz="3733">
                <a:solidFill>
                  <a:schemeClr val="dk1"/>
                </a:solidFill>
              </a:defRPr>
            </a:lvl3pPr>
            <a:lvl4pPr lvl="3">
              <a:spcBef>
                <a:spcPts val="0"/>
              </a:spcBef>
              <a:spcAft>
                <a:spcPts val="0"/>
              </a:spcAft>
              <a:buClr>
                <a:schemeClr val="dk1"/>
              </a:buClr>
              <a:buSzPts val="2800"/>
              <a:buNone/>
              <a:defRPr sz="3733">
                <a:solidFill>
                  <a:schemeClr val="dk1"/>
                </a:solidFill>
              </a:defRPr>
            </a:lvl4pPr>
            <a:lvl5pPr lvl="4">
              <a:spcBef>
                <a:spcPts val="0"/>
              </a:spcBef>
              <a:spcAft>
                <a:spcPts val="0"/>
              </a:spcAft>
              <a:buClr>
                <a:schemeClr val="dk1"/>
              </a:buClr>
              <a:buSzPts val="2800"/>
              <a:buNone/>
              <a:defRPr sz="3733">
                <a:solidFill>
                  <a:schemeClr val="dk1"/>
                </a:solidFill>
              </a:defRPr>
            </a:lvl5pPr>
            <a:lvl6pPr lvl="5">
              <a:spcBef>
                <a:spcPts val="0"/>
              </a:spcBef>
              <a:spcAft>
                <a:spcPts val="0"/>
              </a:spcAft>
              <a:buClr>
                <a:schemeClr val="dk1"/>
              </a:buClr>
              <a:buSzPts val="2800"/>
              <a:buNone/>
              <a:defRPr sz="3733">
                <a:solidFill>
                  <a:schemeClr val="dk1"/>
                </a:solidFill>
              </a:defRPr>
            </a:lvl6pPr>
            <a:lvl7pPr lvl="6">
              <a:spcBef>
                <a:spcPts val="0"/>
              </a:spcBef>
              <a:spcAft>
                <a:spcPts val="0"/>
              </a:spcAft>
              <a:buClr>
                <a:schemeClr val="dk1"/>
              </a:buClr>
              <a:buSzPts val="2800"/>
              <a:buNone/>
              <a:defRPr sz="3733">
                <a:solidFill>
                  <a:schemeClr val="dk1"/>
                </a:solidFill>
              </a:defRPr>
            </a:lvl7pPr>
            <a:lvl8pPr lvl="7">
              <a:spcBef>
                <a:spcPts val="0"/>
              </a:spcBef>
              <a:spcAft>
                <a:spcPts val="0"/>
              </a:spcAft>
              <a:buClr>
                <a:schemeClr val="dk1"/>
              </a:buClr>
              <a:buSzPts val="2800"/>
              <a:buNone/>
              <a:defRPr sz="3733">
                <a:solidFill>
                  <a:schemeClr val="dk1"/>
                </a:solidFill>
              </a:defRPr>
            </a:lvl8pPr>
            <a:lvl9pPr lvl="8">
              <a:spcBef>
                <a:spcPts val="0"/>
              </a:spcBef>
              <a:spcAft>
                <a:spcPts val="0"/>
              </a:spcAft>
              <a:buClr>
                <a:schemeClr val="dk1"/>
              </a:buClr>
              <a:buSzPts val="2800"/>
              <a:buNone/>
              <a:defRPr sz="3733">
                <a:solidFill>
                  <a:schemeClr val="dk1"/>
                </a:solidFill>
              </a:defRPr>
            </a:lvl9pPr>
          </a:lstStyle>
          <a:p>
            <a:endParaRPr/>
          </a:p>
        </p:txBody>
      </p:sp>
      <p:sp>
        <p:nvSpPr>
          <p:cNvPr id="241" name="Google Shape;241;p55"/>
          <p:cNvSpPr txBox="1">
            <a:spLocks noGrp="1"/>
          </p:cNvSpPr>
          <p:nvPr>
            <p:ph type="body" idx="1"/>
          </p:nvPr>
        </p:nvSpPr>
        <p:spPr>
          <a:xfrm>
            <a:off x="741733" y="2483000"/>
            <a:ext cx="4994400" cy="308602"/>
          </a:xfrm>
          <a:prstGeom prst="rect">
            <a:avLst/>
          </a:prstGeom>
        </p:spPr>
        <p:txBody>
          <a:bodyPr spcFirstLastPara="1" wrap="square" lIns="0" tIns="0" rIns="0" bIns="72000" anchor="t" anchorCtr="0">
            <a:spAutoFit/>
          </a:bodyPr>
          <a:lstStyle>
            <a:lvl1pPr marL="609585" lvl="0" indent="-389457">
              <a:lnSpc>
                <a:spcPct val="115000"/>
              </a:lnSpc>
              <a:spcBef>
                <a:spcPts val="0"/>
              </a:spcBef>
              <a:spcAft>
                <a:spcPts val="0"/>
              </a:spcAft>
              <a:buClr>
                <a:schemeClr val="dk1"/>
              </a:buClr>
              <a:buSzPts val="1000"/>
              <a:buFont typeface="Inter"/>
              <a:buChar char="●"/>
              <a:defRPr sz="1333">
                <a:solidFill>
                  <a:schemeClr val="dk1"/>
                </a:solidFill>
                <a:latin typeface="Inter"/>
                <a:ea typeface="Inter"/>
                <a:cs typeface="Inter"/>
                <a:sym typeface="Inter"/>
              </a:defRPr>
            </a:lvl1pPr>
            <a:lvl2pPr marL="1219170" lvl="1" indent="-372524">
              <a:lnSpc>
                <a:spcPct val="115000"/>
              </a:lnSpc>
              <a:spcBef>
                <a:spcPts val="800"/>
              </a:spcBef>
              <a:spcAft>
                <a:spcPts val="0"/>
              </a:spcAft>
              <a:buSzPts val="800"/>
              <a:buFont typeface="Inter"/>
              <a:buChar char="○"/>
              <a:defRPr sz="1067">
                <a:latin typeface="Inter"/>
                <a:ea typeface="Inter"/>
                <a:cs typeface="Inter"/>
                <a:sym typeface="Inter"/>
              </a:defRPr>
            </a:lvl2pPr>
            <a:lvl3pPr marL="1828754" lvl="2" indent="-372524">
              <a:lnSpc>
                <a:spcPct val="115000"/>
              </a:lnSpc>
              <a:spcBef>
                <a:spcPts val="800"/>
              </a:spcBef>
              <a:spcAft>
                <a:spcPts val="0"/>
              </a:spcAft>
              <a:buSzPts val="800"/>
              <a:buFont typeface="Inter"/>
              <a:buChar char="■"/>
              <a:defRPr sz="1067">
                <a:latin typeface="Inter"/>
                <a:ea typeface="Inter"/>
                <a:cs typeface="Inter"/>
                <a:sym typeface="Inter"/>
              </a:defRPr>
            </a:lvl3pPr>
            <a:lvl4pPr marL="2438339" lvl="3" indent="-372524">
              <a:lnSpc>
                <a:spcPct val="115000"/>
              </a:lnSpc>
              <a:spcBef>
                <a:spcPts val="800"/>
              </a:spcBef>
              <a:spcAft>
                <a:spcPts val="0"/>
              </a:spcAft>
              <a:buSzPts val="800"/>
              <a:buFont typeface="Inter"/>
              <a:buChar char="●"/>
              <a:defRPr sz="1067">
                <a:latin typeface="Inter"/>
                <a:ea typeface="Inter"/>
                <a:cs typeface="Inter"/>
                <a:sym typeface="Inter"/>
              </a:defRPr>
            </a:lvl4pPr>
            <a:lvl5pPr marL="3047924" lvl="4" indent="-372524">
              <a:lnSpc>
                <a:spcPct val="115000"/>
              </a:lnSpc>
              <a:spcBef>
                <a:spcPts val="800"/>
              </a:spcBef>
              <a:spcAft>
                <a:spcPts val="0"/>
              </a:spcAft>
              <a:buSzPts val="800"/>
              <a:buFont typeface="Inter"/>
              <a:buChar char="○"/>
              <a:defRPr sz="1067">
                <a:latin typeface="Inter"/>
                <a:ea typeface="Inter"/>
                <a:cs typeface="Inter"/>
                <a:sym typeface="Inter"/>
              </a:defRPr>
            </a:lvl5pPr>
            <a:lvl6pPr marL="3657509" lvl="5" indent="-372524">
              <a:lnSpc>
                <a:spcPct val="115000"/>
              </a:lnSpc>
              <a:spcBef>
                <a:spcPts val="800"/>
              </a:spcBef>
              <a:spcAft>
                <a:spcPts val="0"/>
              </a:spcAft>
              <a:buSzPts val="800"/>
              <a:buFont typeface="Inter"/>
              <a:buChar char="■"/>
              <a:defRPr sz="1067">
                <a:latin typeface="Inter"/>
                <a:ea typeface="Inter"/>
                <a:cs typeface="Inter"/>
                <a:sym typeface="Inter"/>
              </a:defRPr>
            </a:lvl6pPr>
            <a:lvl7pPr marL="4267093" lvl="6" indent="-372524">
              <a:lnSpc>
                <a:spcPct val="115000"/>
              </a:lnSpc>
              <a:spcBef>
                <a:spcPts val="800"/>
              </a:spcBef>
              <a:spcAft>
                <a:spcPts val="0"/>
              </a:spcAft>
              <a:buSzPts val="800"/>
              <a:buFont typeface="Inter"/>
              <a:buChar char="●"/>
              <a:defRPr sz="1067">
                <a:latin typeface="Inter"/>
                <a:ea typeface="Inter"/>
                <a:cs typeface="Inter"/>
                <a:sym typeface="Inter"/>
              </a:defRPr>
            </a:lvl7pPr>
            <a:lvl8pPr marL="4876678" lvl="7" indent="-372524">
              <a:lnSpc>
                <a:spcPct val="115000"/>
              </a:lnSpc>
              <a:spcBef>
                <a:spcPts val="800"/>
              </a:spcBef>
              <a:spcAft>
                <a:spcPts val="0"/>
              </a:spcAft>
              <a:buSzPts val="800"/>
              <a:buFont typeface="Inter"/>
              <a:buChar char="○"/>
              <a:defRPr sz="1067">
                <a:latin typeface="Inter"/>
                <a:ea typeface="Inter"/>
                <a:cs typeface="Inter"/>
                <a:sym typeface="Inter"/>
              </a:defRPr>
            </a:lvl8pPr>
            <a:lvl9pPr marL="5486263" lvl="8" indent="-372524">
              <a:lnSpc>
                <a:spcPct val="115000"/>
              </a:lnSpc>
              <a:spcBef>
                <a:spcPts val="800"/>
              </a:spcBef>
              <a:spcAft>
                <a:spcPts val="800"/>
              </a:spcAft>
              <a:buSzPts val="800"/>
              <a:buFont typeface="Inter"/>
              <a:buChar char="■"/>
              <a:defRPr sz="1067">
                <a:latin typeface="Inter"/>
                <a:ea typeface="Inter"/>
                <a:cs typeface="Inter"/>
                <a:sym typeface="Inter"/>
              </a:defRPr>
            </a:lvl9pPr>
          </a:lstStyle>
          <a:p>
            <a:endParaRPr/>
          </a:p>
        </p:txBody>
      </p:sp>
      <p:sp>
        <p:nvSpPr>
          <p:cNvPr id="242" name="Google Shape;242;p55"/>
          <p:cNvSpPr txBox="1">
            <a:spLocks noGrp="1"/>
          </p:cNvSpPr>
          <p:nvPr>
            <p:ph type="subTitle" idx="2"/>
          </p:nvPr>
        </p:nvSpPr>
        <p:spPr>
          <a:xfrm>
            <a:off x="720000" y="1488600"/>
            <a:ext cx="5016000" cy="509989"/>
          </a:xfrm>
          <a:prstGeom prst="rect">
            <a:avLst/>
          </a:prstGeom>
        </p:spPr>
        <p:txBody>
          <a:bodyPr spcFirstLastPara="1" wrap="square" lIns="0" tIns="0" rIns="0" bIns="180000" anchor="t" anchorCtr="0">
            <a:spAutoFit/>
          </a:bodyPr>
          <a:lstStyle>
            <a:lvl1pPr lvl="0">
              <a:lnSpc>
                <a:spcPct val="100000"/>
              </a:lnSpc>
              <a:spcBef>
                <a:spcPts val="0"/>
              </a:spcBef>
              <a:spcAft>
                <a:spcPts val="0"/>
              </a:spcAft>
              <a:buClr>
                <a:schemeClr val="dk2"/>
              </a:buClr>
              <a:buSzPts val="1600"/>
              <a:buNone/>
              <a:defRPr sz="2133">
                <a:solidFill>
                  <a:schemeClr val="dk2"/>
                </a:solidFill>
              </a:defRPr>
            </a:lvl1pPr>
            <a:lvl2pPr lvl="1">
              <a:spcBef>
                <a:spcPts val="800"/>
              </a:spcBef>
              <a:spcAft>
                <a:spcPts val="0"/>
              </a:spcAft>
              <a:buSzPts val="800"/>
              <a:buNone/>
              <a:defRPr/>
            </a:lvl2pPr>
            <a:lvl3pPr lvl="2">
              <a:spcBef>
                <a:spcPts val="800"/>
              </a:spcBef>
              <a:spcAft>
                <a:spcPts val="0"/>
              </a:spcAft>
              <a:buSzPts val="800"/>
              <a:buNone/>
              <a:defRPr/>
            </a:lvl3pPr>
            <a:lvl4pPr lvl="3">
              <a:spcBef>
                <a:spcPts val="800"/>
              </a:spcBef>
              <a:spcAft>
                <a:spcPts val="0"/>
              </a:spcAft>
              <a:buSzPts val="800"/>
              <a:buNone/>
              <a:defRPr/>
            </a:lvl4pPr>
            <a:lvl5pPr lvl="4">
              <a:spcBef>
                <a:spcPts val="800"/>
              </a:spcBef>
              <a:spcAft>
                <a:spcPts val="0"/>
              </a:spcAft>
              <a:buSzPts val="800"/>
              <a:buNone/>
              <a:defRPr/>
            </a:lvl5pPr>
            <a:lvl6pPr lvl="5">
              <a:spcBef>
                <a:spcPts val="800"/>
              </a:spcBef>
              <a:spcAft>
                <a:spcPts val="0"/>
              </a:spcAft>
              <a:buSzPts val="800"/>
              <a:buNone/>
              <a:defRPr/>
            </a:lvl6pPr>
            <a:lvl7pPr lvl="6">
              <a:spcBef>
                <a:spcPts val="800"/>
              </a:spcBef>
              <a:spcAft>
                <a:spcPts val="0"/>
              </a:spcAft>
              <a:buSzPts val="800"/>
              <a:buNone/>
              <a:defRPr/>
            </a:lvl7pPr>
            <a:lvl8pPr lvl="7">
              <a:spcBef>
                <a:spcPts val="800"/>
              </a:spcBef>
              <a:spcAft>
                <a:spcPts val="0"/>
              </a:spcAft>
              <a:buSzPts val="800"/>
              <a:buNone/>
              <a:defRPr/>
            </a:lvl8pPr>
            <a:lvl9pPr lvl="8">
              <a:spcBef>
                <a:spcPts val="800"/>
              </a:spcBef>
              <a:spcAft>
                <a:spcPts val="800"/>
              </a:spcAft>
              <a:buSzPts val="800"/>
              <a:buNone/>
              <a:defRPr/>
            </a:lvl9pPr>
          </a:lstStyle>
          <a:p>
            <a:endParaRPr/>
          </a:p>
        </p:txBody>
      </p:sp>
      <p:pic>
        <p:nvPicPr>
          <p:cNvPr id="243" name="Google Shape;243;p5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65297" y="457630"/>
            <a:ext cx="466899" cy="464652"/>
          </a:xfrm>
          <a:prstGeom prst="rect">
            <a:avLst/>
          </a:prstGeom>
          <a:noFill/>
          <a:ln>
            <a:noFill/>
          </a:ln>
        </p:spPr>
      </p:pic>
    </p:spTree>
    <p:extLst>
      <p:ext uri="{BB962C8B-B14F-4D97-AF65-F5344CB8AC3E}">
        <p14:creationId xmlns:p14="http://schemas.microsoft.com/office/powerpoint/2010/main" val="332023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0 - Leer - weiss ">
  <p:cSld name="0 - Leer - weiss ">
    <p:spTree>
      <p:nvGrpSpPr>
        <p:cNvPr id="1" name="Shape 244"/>
        <p:cNvGrpSpPr/>
        <p:nvPr/>
      </p:nvGrpSpPr>
      <p:grpSpPr>
        <a:xfrm>
          <a:off x="0" y="0"/>
          <a:ext cx="0" cy="0"/>
          <a:chOff x="0" y="0"/>
          <a:chExt cx="0" cy="0"/>
        </a:xfrm>
      </p:grpSpPr>
    </p:spTree>
    <p:extLst>
      <p:ext uri="{BB962C8B-B14F-4D97-AF65-F5344CB8AC3E}">
        <p14:creationId xmlns:p14="http://schemas.microsoft.com/office/powerpoint/2010/main" val="13854199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 - Keine Spalte - purple ">
  <p:cSld name="1 - Keine Spalte - purple ">
    <p:bg>
      <p:bgPr>
        <a:solidFill>
          <a:schemeClr val="dk2"/>
        </a:solidFill>
        <a:effectLst/>
      </p:bgPr>
    </p:bg>
    <p:spTree>
      <p:nvGrpSpPr>
        <p:cNvPr id="1" name="Shape 245"/>
        <p:cNvGrpSpPr/>
        <p:nvPr/>
      </p:nvGrpSpPr>
      <p:grpSpPr>
        <a:xfrm>
          <a:off x="0" y="0"/>
          <a:ext cx="0" cy="0"/>
          <a:chOff x="0" y="0"/>
          <a:chExt cx="0" cy="0"/>
        </a:xfrm>
      </p:grpSpPr>
      <p:sp>
        <p:nvSpPr>
          <p:cNvPr id="246" name="Google Shape;246;p57"/>
          <p:cNvSpPr txBox="1">
            <a:spLocks noGrp="1"/>
          </p:cNvSpPr>
          <p:nvPr>
            <p:ph type="title"/>
          </p:nvPr>
        </p:nvSpPr>
        <p:spPr>
          <a:xfrm>
            <a:off x="741733" y="720200"/>
            <a:ext cx="10730400" cy="698759"/>
          </a:xfrm>
          <a:prstGeom prst="rect">
            <a:avLst/>
          </a:prstGeom>
        </p:spPr>
        <p:txBody>
          <a:bodyPr spcFirstLastPara="1" wrap="square" lIns="0" tIns="0" rIns="0" bIns="180000" anchor="t" anchorCtr="0">
            <a:spAutoFit/>
          </a:bodyPr>
          <a:lstStyle>
            <a:lvl1pPr lvl="0">
              <a:lnSpc>
                <a:spcPct val="90000"/>
              </a:lnSpc>
              <a:spcBef>
                <a:spcPts val="0"/>
              </a:spcBef>
              <a:spcAft>
                <a:spcPts val="0"/>
              </a:spcAft>
              <a:buClr>
                <a:schemeClr val="lt1"/>
              </a:buClr>
              <a:buSzPts val="2800"/>
              <a:buFont typeface="Inter ExtraBold"/>
              <a:buNone/>
              <a:defRPr sz="3733">
                <a:solidFill>
                  <a:schemeClr val="lt1"/>
                </a:solidFill>
                <a:latin typeface="Inter ExtraBold"/>
                <a:ea typeface="Inter ExtraBold"/>
                <a:cs typeface="Inter ExtraBold"/>
                <a:sym typeface="Inter ExtraBold"/>
              </a:defRPr>
            </a:lvl1pPr>
            <a:lvl2pPr lvl="1">
              <a:spcBef>
                <a:spcPts val="0"/>
              </a:spcBef>
              <a:spcAft>
                <a:spcPts val="0"/>
              </a:spcAft>
              <a:buClr>
                <a:schemeClr val="lt1"/>
              </a:buClr>
              <a:buSzPts val="2800"/>
              <a:buNone/>
              <a:defRPr sz="3733">
                <a:solidFill>
                  <a:schemeClr val="lt1"/>
                </a:solidFill>
              </a:defRPr>
            </a:lvl2pPr>
            <a:lvl3pPr lvl="2">
              <a:spcBef>
                <a:spcPts val="0"/>
              </a:spcBef>
              <a:spcAft>
                <a:spcPts val="0"/>
              </a:spcAft>
              <a:buClr>
                <a:schemeClr val="lt1"/>
              </a:buClr>
              <a:buSzPts val="2800"/>
              <a:buNone/>
              <a:defRPr sz="3733">
                <a:solidFill>
                  <a:schemeClr val="lt1"/>
                </a:solidFill>
              </a:defRPr>
            </a:lvl3pPr>
            <a:lvl4pPr lvl="3">
              <a:spcBef>
                <a:spcPts val="0"/>
              </a:spcBef>
              <a:spcAft>
                <a:spcPts val="0"/>
              </a:spcAft>
              <a:buClr>
                <a:schemeClr val="lt1"/>
              </a:buClr>
              <a:buSzPts val="2800"/>
              <a:buNone/>
              <a:defRPr sz="3733">
                <a:solidFill>
                  <a:schemeClr val="lt1"/>
                </a:solidFill>
              </a:defRPr>
            </a:lvl4pPr>
            <a:lvl5pPr lvl="4">
              <a:spcBef>
                <a:spcPts val="0"/>
              </a:spcBef>
              <a:spcAft>
                <a:spcPts val="0"/>
              </a:spcAft>
              <a:buClr>
                <a:schemeClr val="lt1"/>
              </a:buClr>
              <a:buSzPts val="2800"/>
              <a:buNone/>
              <a:defRPr sz="3733">
                <a:solidFill>
                  <a:schemeClr val="lt1"/>
                </a:solidFill>
              </a:defRPr>
            </a:lvl5pPr>
            <a:lvl6pPr lvl="5">
              <a:spcBef>
                <a:spcPts val="0"/>
              </a:spcBef>
              <a:spcAft>
                <a:spcPts val="0"/>
              </a:spcAft>
              <a:buClr>
                <a:schemeClr val="lt1"/>
              </a:buClr>
              <a:buSzPts val="2800"/>
              <a:buNone/>
              <a:defRPr sz="3733">
                <a:solidFill>
                  <a:schemeClr val="lt1"/>
                </a:solidFill>
              </a:defRPr>
            </a:lvl6pPr>
            <a:lvl7pPr lvl="6">
              <a:spcBef>
                <a:spcPts val="0"/>
              </a:spcBef>
              <a:spcAft>
                <a:spcPts val="0"/>
              </a:spcAft>
              <a:buClr>
                <a:schemeClr val="lt1"/>
              </a:buClr>
              <a:buSzPts val="2800"/>
              <a:buNone/>
              <a:defRPr sz="3733">
                <a:solidFill>
                  <a:schemeClr val="lt1"/>
                </a:solidFill>
              </a:defRPr>
            </a:lvl7pPr>
            <a:lvl8pPr lvl="7">
              <a:spcBef>
                <a:spcPts val="0"/>
              </a:spcBef>
              <a:spcAft>
                <a:spcPts val="0"/>
              </a:spcAft>
              <a:buClr>
                <a:schemeClr val="lt1"/>
              </a:buClr>
              <a:buSzPts val="2800"/>
              <a:buNone/>
              <a:defRPr sz="3733">
                <a:solidFill>
                  <a:schemeClr val="lt1"/>
                </a:solidFill>
              </a:defRPr>
            </a:lvl8pPr>
            <a:lvl9pPr lvl="8">
              <a:spcBef>
                <a:spcPts val="0"/>
              </a:spcBef>
              <a:spcAft>
                <a:spcPts val="0"/>
              </a:spcAft>
              <a:buClr>
                <a:schemeClr val="lt1"/>
              </a:buClr>
              <a:buSzPts val="2800"/>
              <a:buNone/>
              <a:defRPr sz="3733">
                <a:solidFill>
                  <a:schemeClr val="lt1"/>
                </a:solidFill>
              </a:defRPr>
            </a:lvl9pPr>
          </a:lstStyle>
          <a:p>
            <a:endParaRPr/>
          </a:p>
        </p:txBody>
      </p:sp>
      <p:sp>
        <p:nvSpPr>
          <p:cNvPr id="247" name="Google Shape;247;p57"/>
          <p:cNvSpPr txBox="1">
            <a:spLocks noGrp="1"/>
          </p:cNvSpPr>
          <p:nvPr>
            <p:ph type="body" idx="1"/>
          </p:nvPr>
        </p:nvSpPr>
        <p:spPr>
          <a:xfrm>
            <a:off x="741733" y="2483000"/>
            <a:ext cx="4994400" cy="308602"/>
          </a:xfrm>
          <a:prstGeom prst="rect">
            <a:avLst/>
          </a:prstGeom>
        </p:spPr>
        <p:txBody>
          <a:bodyPr spcFirstLastPara="1" wrap="square" lIns="0" tIns="0" rIns="0" bIns="72000" anchor="t" anchorCtr="0">
            <a:spAutoFit/>
          </a:bodyPr>
          <a:lstStyle>
            <a:lvl1pPr marL="609585" lvl="0" indent="-389457">
              <a:lnSpc>
                <a:spcPct val="115000"/>
              </a:lnSpc>
              <a:spcBef>
                <a:spcPts val="0"/>
              </a:spcBef>
              <a:spcAft>
                <a:spcPts val="0"/>
              </a:spcAft>
              <a:buClr>
                <a:schemeClr val="lt1"/>
              </a:buClr>
              <a:buSzPts val="1000"/>
              <a:buFont typeface="Inter"/>
              <a:buChar char="●"/>
              <a:defRPr sz="1333">
                <a:solidFill>
                  <a:schemeClr val="lt1"/>
                </a:solidFill>
                <a:latin typeface="Inter"/>
                <a:ea typeface="Inter"/>
                <a:cs typeface="Inter"/>
                <a:sym typeface="Inter"/>
              </a:defRPr>
            </a:lvl1pPr>
            <a:lvl2pPr marL="1219170" lvl="1" indent="-372524">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2pPr>
            <a:lvl3pPr marL="1828754" lvl="2" indent="-372524">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3pPr>
            <a:lvl4pPr marL="2438339" lvl="3" indent="-372524">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4pPr>
            <a:lvl5pPr marL="3047924" lvl="4" indent="-372524">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5pPr>
            <a:lvl6pPr marL="3657509" lvl="5" indent="-372524">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6pPr>
            <a:lvl7pPr marL="4267093" lvl="6" indent="-372524">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7pPr>
            <a:lvl8pPr marL="4876678" lvl="7" indent="-372524">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8pPr>
            <a:lvl9pPr marL="5486263" lvl="8" indent="-372524">
              <a:lnSpc>
                <a:spcPct val="115000"/>
              </a:lnSpc>
              <a:spcBef>
                <a:spcPts val="800"/>
              </a:spcBef>
              <a:spcAft>
                <a:spcPts val="800"/>
              </a:spcAft>
              <a:buClr>
                <a:schemeClr val="lt1"/>
              </a:buClr>
              <a:buSzPts val="800"/>
              <a:buFont typeface="Inter"/>
              <a:buChar char="■"/>
              <a:defRPr sz="1067">
                <a:solidFill>
                  <a:schemeClr val="lt1"/>
                </a:solidFill>
                <a:latin typeface="Inter"/>
                <a:ea typeface="Inter"/>
                <a:cs typeface="Inter"/>
                <a:sym typeface="Inter"/>
              </a:defRPr>
            </a:lvl9pPr>
          </a:lstStyle>
          <a:p>
            <a:endParaRPr/>
          </a:p>
        </p:txBody>
      </p:sp>
      <p:sp>
        <p:nvSpPr>
          <p:cNvPr id="248" name="Google Shape;248;p57"/>
          <p:cNvSpPr txBox="1">
            <a:spLocks noGrp="1"/>
          </p:cNvSpPr>
          <p:nvPr>
            <p:ph type="subTitle" idx="2"/>
          </p:nvPr>
        </p:nvSpPr>
        <p:spPr>
          <a:xfrm>
            <a:off x="720000" y="1488600"/>
            <a:ext cx="5016000" cy="509989"/>
          </a:xfrm>
          <a:prstGeom prst="rect">
            <a:avLst/>
          </a:prstGeom>
        </p:spPr>
        <p:txBody>
          <a:bodyPr spcFirstLastPara="1" wrap="square" lIns="0" tIns="0" rIns="0" bIns="180000" anchor="t" anchorCtr="0">
            <a:spAutoFit/>
          </a:bodyPr>
          <a:lstStyle>
            <a:lvl1pPr lvl="0">
              <a:lnSpc>
                <a:spcPct val="100000"/>
              </a:lnSpc>
              <a:spcBef>
                <a:spcPts val="0"/>
              </a:spcBef>
              <a:spcAft>
                <a:spcPts val="0"/>
              </a:spcAft>
              <a:buClr>
                <a:schemeClr val="lt1"/>
              </a:buClr>
              <a:buSzPts val="1600"/>
              <a:buNone/>
              <a:defRPr sz="2133">
                <a:solidFill>
                  <a:schemeClr val="lt1"/>
                </a:solidFill>
              </a:defRPr>
            </a:lvl1pPr>
            <a:lvl2pPr lvl="1">
              <a:spcBef>
                <a:spcPts val="800"/>
              </a:spcBef>
              <a:spcAft>
                <a:spcPts val="0"/>
              </a:spcAft>
              <a:buClr>
                <a:schemeClr val="lt1"/>
              </a:buClr>
              <a:buSzPts val="800"/>
              <a:buNone/>
              <a:defRPr>
                <a:solidFill>
                  <a:schemeClr val="lt1"/>
                </a:solidFill>
              </a:defRPr>
            </a:lvl2pPr>
            <a:lvl3pPr lvl="2">
              <a:spcBef>
                <a:spcPts val="800"/>
              </a:spcBef>
              <a:spcAft>
                <a:spcPts val="0"/>
              </a:spcAft>
              <a:buClr>
                <a:schemeClr val="lt1"/>
              </a:buClr>
              <a:buSzPts val="800"/>
              <a:buNone/>
              <a:defRPr>
                <a:solidFill>
                  <a:schemeClr val="lt1"/>
                </a:solidFill>
              </a:defRPr>
            </a:lvl3pPr>
            <a:lvl4pPr lvl="3">
              <a:spcBef>
                <a:spcPts val="800"/>
              </a:spcBef>
              <a:spcAft>
                <a:spcPts val="0"/>
              </a:spcAft>
              <a:buClr>
                <a:schemeClr val="lt1"/>
              </a:buClr>
              <a:buSzPts val="800"/>
              <a:buNone/>
              <a:defRPr>
                <a:solidFill>
                  <a:schemeClr val="lt1"/>
                </a:solidFill>
              </a:defRPr>
            </a:lvl4pPr>
            <a:lvl5pPr lvl="4">
              <a:spcBef>
                <a:spcPts val="800"/>
              </a:spcBef>
              <a:spcAft>
                <a:spcPts val="0"/>
              </a:spcAft>
              <a:buClr>
                <a:schemeClr val="lt1"/>
              </a:buClr>
              <a:buSzPts val="800"/>
              <a:buNone/>
              <a:defRPr>
                <a:solidFill>
                  <a:schemeClr val="lt1"/>
                </a:solidFill>
              </a:defRPr>
            </a:lvl5pPr>
            <a:lvl6pPr lvl="5">
              <a:spcBef>
                <a:spcPts val="800"/>
              </a:spcBef>
              <a:spcAft>
                <a:spcPts val="0"/>
              </a:spcAft>
              <a:buClr>
                <a:schemeClr val="lt1"/>
              </a:buClr>
              <a:buSzPts val="800"/>
              <a:buNone/>
              <a:defRPr>
                <a:solidFill>
                  <a:schemeClr val="lt1"/>
                </a:solidFill>
              </a:defRPr>
            </a:lvl6pPr>
            <a:lvl7pPr lvl="6">
              <a:spcBef>
                <a:spcPts val="800"/>
              </a:spcBef>
              <a:spcAft>
                <a:spcPts val="0"/>
              </a:spcAft>
              <a:buClr>
                <a:schemeClr val="lt1"/>
              </a:buClr>
              <a:buSzPts val="800"/>
              <a:buNone/>
              <a:defRPr>
                <a:solidFill>
                  <a:schemeClr val="lt1"/>
                </a:solidFill>
              </a:defRPr>
            </a:lvl7pPr>
            <a:lvl8pPr lvl="7">
              <a:spcBef>
                <a:spcPts val="800"/>
              </a:spcBef>
              <a:spcAft>
                <a:spcPts val="0"/>
              </a:spcAft>
              <a:buClr>
                <a:schemeClr val="lt1"/>
              </a:buClr>
              <a:buSzPts val="800"/>
              <a:buNone/>
              <a:defRPr>
                <a:solidFill>
                  <a:schemeClr val="lt1"/>
                </a:solidFill>
              </a:defRPr>
            </a:lvl8pPr>
            <a:lvl9pPr lvl="8">
              <a:spcBef>
                <a:spcPts val="800"/>
              </a:spcBef>
              <a:spcAft>
                <a:spcPts val="800"/>
              </a:spcAft>
              <a:buClr>
                <a:schemeClr val="lt1"/>
              </a:buClr>
              <a:buSzPts val="800"/>
              <a:buNone/>
              <a:defRPr>
                <a:solidFill>
                  <a:schemeClr val="lt1"/>
                </a:solidFill>
              </a:defRPr>
            </a:lvl9pPr>
          </a:lstStyle>
          <a:p>
            <a:endParaRPr/>
          </a:p>
        </p:txBody>
      </p:sp>
      <p:pic>
        <p:nvPicPr>
          <p:cNvPr id="249" name="Google Shape;249;p5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65297" y="457630"/>
            <a:ext cx="466899" cy="464652"/>
          </a:xfrm>
          <a:prstGeom prst="rect">
            <a:avLst/>
          </a:prstGeom>
          <a:noFill/>
          <a:ln>
            <a:noFill/>
          </a:ln>
        </p:spPr>
      </p:pic>
      <p:pic>
        <p:nvPicPr>
          <p:cNvPr id="250" name="Google Shape;250;p5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268701" y="457600"/>
            <a:ext cx="466900" cy="464701"/>
          </a:xfrm>
          <a:prstGeom prst="rect">
            <a:avLst/>
          </a:prstGeom>
          <a:noFill/>
          <a:ln>
            <a:noFill/>
          </a:ln>
        </p:spPr>
      </p:pic>
    </p:spTree>
    <p:extLst>
      <p:ext uri="{BB962C8B-B14F-4D97-AF65-F5344CB8AC3E}">
        <p14:creationId xmlns:p14="http://schemas.microsoft.com/office/powerpoint/2010/main" val="37232924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0 - Leer  - purple ">
  <p:cSld name="0 - Leer  - purple ">
    <p:bg>
      <p:bgPr>
        <a:solidFill>
          <a:schemeClr val="dk2"/>
        </a:solidFill>
        <a:effectLst/>
      </p:bgPr>
    </p:bg>
    <p:spTree>
      <p:nvGrpSpPr>
        <p:cNvPr id="1" name="Shape 251"/>
        <p:cNvGrpSpPr/>
        <p:nvPr/>
      </p:nvGrpSpPr>
      <p:grpSpPr>
        <a:xfrm>
          <a:off x="0" y="0"/>
          <a:ext cx="0" cy="0"/>
          <a:chOff x="0" y="0"/>
          <a:chExt cx="0" cy="0"/>
        </a:xfrm>
      </p:grpSpPr>
      <p:pic>
        <p:nvPicPr>
          <p:cNvPr id="252" name="Google Shape;252;p58"/>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65297" y="457630"/>
            <a:ext cx="466899" cy="464652"/>
          </a:xfrm>
          <a:prstGeom prst="rect">
            <a:avLst/>
          </a:prstGeom>
          <a:noFill/>
          <a:ln>
            <a:noFill/>
          </a:ln>
        </p:spPr>
      </p:pic>
    </p:spTree>
    <p:extLst>
      <p:ext uri="{BB962C8B-B14F-4D97-AF65-F5344CB8AC3E}">
        <p14:creationId xmlns:p14="http://schemas.microsoft.com/office/powerpoint/2010/main" val="16058183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 - Keine Spalte - Bild ">
  <p:cSld name="1 - Keine Spalte - Bild ">
    <p:spTree>
      <p:nvGrpSpPr>
        <p:cNvPr id="1" name="Shape 253"/>
        <p:cNvGrpSpPr/>
        <p:nvPr/>
      </p:nvGrpSpPr>
      <p:grpSpPr>
        <a:xfrm>
          <a:off x="0" y="0"/>
          <a:ext cx="0" cy="0"/>
          <a:chOff x="0" y="0"/>
          <a:chExt cx="0" cy="0"/>
        </a:xfrm>
      </p:grpSpPr>
      <p:sp>
        <p:nvSpPr>
          <p:cNvPr id="254" name="Google Shape;254;p59"/>
          <p:cNvSpPr>
            <a:spLocks noGrp="1"/>
          </p:cNvSpPr>
          <p:nvPr>
            <p:ph type="pic" idx="2"/>
          </p:nvPr>
        </p:nvSpPr>
        <p:spPr>
          <a:xfrm>
            <a:off x="203200" y="203200"/>
            <a:ext cx="11785600" cy="5806400"/>
          </a:xfrm>
          <a:prstGeom prst="rect">
            <a:avLst/>
          </a:prstGeom>
          <a:noFill/>
          <a:ln>
            <a:noFill/>
          </a:ln>
        </p:spPr>
      </p:sp>
      <p:sp>
        <p:nvSpPr>
          <p:cNvPr id="255" name="Google Shape;255;p59"/>
          <p:cNvSpPr txBox="1">
            <a:spLocks noGrp="1"/>
          </p:cNvSpPr>
          <p:nvPr>
            <p:ph type="title"/>
          </p:nvPr>
        </p:nvSpPr>
        <p:spPr>
          <a:xfrm>
            <a:off x="720000" y="6189021"/>
            <a:ext cx="10752000" cy="205121"/>
          </a:xfrm>
          <a:prstGeom prst="rect">
            <a:avLst/>
          </a:prstGeom>
        </p:spPr>
        <p:txBody>
          <a:bodyPr spcFirstLastPara="1" wrap="square" lIns="0" tIns="0" rIns="0" bIns="0" anchor="t" anchorCtr="0">
            <a:spAutoFit/>
          </a:bodyPr>
          <a:lstStyle>
            <a:lvl1pPr lvl="0">
              <a:spcBef>
                <a:spcPts val="0"/>
              </a:spcBef>
              <a:spcAft>
                <a:spcPts val="0"/>
              </a:spcAft>
              <a:buSzPts val="1000"/>
              <a:buFont typeface="Inter ExtraBold"/>
              <a:buNone/>
              <a:defRPr sz="1333">
                <a:latin typeface="Inter ExtraBold"/>
                <a:ea typeface="Inter ExtraBold"/>
                <a:cs typeface="Inter ExtraBold"/>
                <a:sym typeface="Inter ExtraBold"/>
              </a:defRPr>
            </a:lvl1pPr>
            <a:lvl2pPr lvl="1">
              <a:spcBef>
                <a:spcPts val="0"/>
              </a:spcBef>
              <a:spcAft>
                <a:spcPts val="0"/>
              </a:spcAft>
              <a:buClr>
                <a:schemeClr val="dk1"/>
              </a:buClr>
              <a:buSzPts val="2800"/>
              <a:buNone/>
              <a:defRPr sz="3733">
                <a:solidFill>
                  <a:schemeClr val="dk1"/>
                </a:solidFill>
              </a:defRPr>
            </a:lvl2pPr>
            <a:lvl3pPr lvl="2">
              <a:spcBef>
                <a:spcPts val="0"/>
              </a:spcBef>
              <a:spcAft>
                <a:spcPts val="0"/>
              </a:spcAft>
              <a:buClr>
                <a:schemeClr val="dk1"/>
              </a:buClr>
              <a:buSzPts val="2800"/>
              <a:buNone/>
              <a:defRPr sz="3733">
                <a:solidFill>
                  <a:schemeClr val="dk1"/>
                </a:solidFill>
              </a:defRPr>
            </a:lvl3pPr>
            <a:lvl4pPr lvl="3">
              <a:spcBef>
                <a:spcPts val="0"/>
              </a:spcBef>
              <a:spcAft>
                <a:spcPts val="0"/>
              </a:spcAft>
              <a:buClr>
                <a:schemeClr val="dk1"/>
              </a:buClr>
              <a:buSzPts val="2800"/>
              <a:buNone/>
              <a:defRPr sz="3733">
                <a:solidFill>
                  <a:schemeClr val="dk1"/>
                </a:solidFill>
              </a:defRPr>
            </a:lvl4pPr>
            <a:lvl5pPr lvl="4">
              <a:spcBef>
                <a:spcPts val="0"/>
              </a:spcBef>
              <a:spcAft>
                <a:spcPts val="0"/>
              </a:spcAft>
              <a:buClr>
                <a:schemeClr val="dk1"/>
              </a:buClr>
              <a:buSzPts val="2800"/>
              <a:buNone/>
              <a:defRPr sz="3733">
                <a:solidFill>
                  <a:schemeClr val="dk1"/>
                </a:solidFill>
              </a:defRPr>
            </a:lvl5pPr>
            <a:lvl6pPr lvl="5">
              <a:spcBef>
                <a:spcPts val="0"/>
              </a:spcBef>
              <a:spcAft>
                <a:spcPts val="0"/>
              </a:spcAft>
              <a:buClr>
                <a:schemeClr val="dk1"/>
              </a:buClr>
              <a:buSzPts val="2800"/>
              <a:buNone/>
              <a:defRPr sz="3733">
                <a:solidFill>
                  <a:schemeClr val="dk1"/>
                </a:solidFill>
              </a:defRPr>
            </a:lvl6pPr>
            <a:lvl7pPr lvl="6">
              <a:spcBef>
                <a:spcPts val="0"/>
              </a:spcBef>
              <a:spcAft>
                <a:spcPts val="0"/>
              </a:spcAft>
              <a:buClr>
                <a:schemeClr val="dk1"/>
              </a:buClr>
              <a:buSzPts val="2800"/>
              <a:buNone/>
              <a:defRPr sz="3733">
                <a:solidFill>
                  <a:schemeClr val="dk1"/>
                </a:solidFill>
              </a:defRPr>
            </a:lvl7pPr>
            <a:lvl8pPr lvl="7">
              <a:spcBef>
                <a:spcPts val="0"/>
              </a:spcBef>
              <a:spcAft>
                <a:spcPts val="0"/>
              </a:spcAft>
              <a:buClr>
                <a:schemeClr val="dk1"/>
              </a:buClr>
              <a:buSzPts val="2800"/>
              <a:buNone/>
              <a:defRPr sz="3733">
                <a:solidFill>
                  <a:schemeClr val="dk1"/>
                </a:solidFill>
              </a:defRPr>
            </a:lvl8pPr>
            <a:lvl9pPr lvl="8">
              <a:spcBef>
                <a:spcPts val="0"/>
              </a:spcBef>
              <a:spcAft>
                <a:spcPts val="0"/>
              </a:spcAft>
              <a:buClr>
                <a:schemeClr val="dk1"/>
              </a:buClr>
              <a:buSzPts val="2800"/>
              <a:buNone/>
              <a:defRPr sz="3733">
                <a:solidFill>
                  <a:schemeClr val="dk1"/>
                </a:solidFill>
              </a:defRPr>
            </a:lvl9pPr>
          </a:lstStyle>
          <a:p>
            <a:endParaRPr/>
          </a:p>
        </p:txBody>
      </p:sp>
      <p:sp>
        <p:nvSpPr>
          <p:cNvPr id="256" name="Google Shape;256;p59"/>
          <p:cNvSpPr txBox="1">
            <a:spLocks noGrp="1"/>
          </p:cNvSpPr>
          <p:nvPr>
            <p:ph type="subTitle" idx="1"/>
          </p:nvPr>
        </p:nvSpPr>
        <p:spPr>
          <a:xfrm>
            <a:off x="720003" y="6447421"/>
            <a:ext cx="10752000" cy="235898"/>
          </a:xfrm>
          <a:prstGeom prst="rect">
            <a:avLst/>
          </a:prstGeom>
        </p:spPr>
        <p:txBody>
          <a:bodyPr spcFirstLastPara="1" wrap="square" lIns="0" tIns="0" rIns="0" bIns="0" anchor="t" anchorCtr="0">
            <a:spAutoFit/>
          </a:bodyPr>
          <a:lstStyle>
            <a:lvl1pPr lvl="0">
              <a:spcBef>
                <a:spcPts val="0"/>
              </a:spcBef>
              <a:spcAft>
                <a:spcPts val="0"/>
              </a:spcAft>
              <a:buSzPts val="1000"/>
              <a:buNone/>
              <a:defRPr sz="1333"/>
            </a:lvl1pPr>
            <a:lvl2pPr lvl="1">
              <a:spcBef>
                <a:spcPts val="800"/>
              </a:spcBef>
              <a:spcAft>
                <a:spcPts val="0"/>
              </a:spcAft>
              <a:buSzPts val="800"/>
              <a:buNone/>
              <a:defRPr/>
            </a:lvl2pPr>
            <a:lvl3pPr lvl="2">
              <a:spcBef>
                <a:spcPts val="800"/>
              </a:spcBef>
              <a:spcAft>
                <a:spcPts val="0"/>
              </a:spcAft>
              <a:buSzPts val="800"/>
              <a:buNone/>
              <a:defRPr/>
            </a:lvl3pPr>
            <a:lvl4pPr lvl="3">
              <a:spcBef>
                <a:spcPts val="800"/>
              </a:spcBef>
              <a:spcAft>
                <a:spcPts val="0"/>
              </a:spcAft>
              <a:buSzPts val="800"/>
              <a:buNone/>
              <a:defRPr/>
            </a:lvl4pPr>
            <a:lvl5pPr lvl="4">
              <a:spcBef>
                <a:spcPts val="800"/>
              </a:spcBef>
              <a:spcAft>
                <a:spcPts val="0"/>
              </a:spcAft>
              <a:buSzPts val="800"/>
              <a:buNone/>
              <a:defRPr/>
            </a:lvl5pPr>
            <a:lvl6pPr lvl="5">
              <a:spcBef>
                <a:spcPts val="800"/>
              </a:spcBef>
              <a:spcAft>
                <a:spcPts val="0"/>
              </a:spcAft>
              <a:buSzPts val="800"/>
              <a:buNone/>
              <a:defRPr/>
            </a:lvl6pPr>
            <a:lvl7pPr lvl="6">
              <a:spcBef>
                <a:spcPts val="800"/>
              </a:spcBef>
              <a:spcAft>
                <a:spcPts val="0"/>
              </a:spcAft>
              <a:buSzPts val="800"/>
              <a:buNone/>
              <a:defRPr/>
            </a:lvl7pPr>
            <a:lvl8pPr lvl="7">
              <a:spcBef>
                <a:spcPts val="800"/>
              </a:spcBef>
              <a:spcAft>
                <a:spcPts val="0"/>
              </a:spcAft>
              <a:buSzPts val="800"/>
              <a:buNone/>
              <a:defRPr/>
            </a:lvl8pPr>
            <a:lvl9pPr lvl="8">
              <a:spcBef>
                <a:spcPts val="800"/>
              </a:spcBef>
              <a:spcAft>
                <a:spcPts val="800"/>
              </a:spcAft>
              <a:buSzPts val="800"/>
              <a:buNone/>
              <a:defRPr/>
            </a:lvl9pPr>
          </a:lstStyle>
          <a:p>
            <a:endParaRPr/>
          </a:p>
        </p:txBody>
      </p:sp>
    </p:spTree>
    <p:extLst>
      <p:ext uri="{BB962C8B-B14F-4D97-AF65-F5344CB8AC3E}">
        <p14:creationId xmlns:p14="http://schemas.microsoft.com/office/powerpoint/2010/main" val="21534260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 - Zwei Spalten - weiss">
  <p:cSld name="2 - Zwei Spalten - weiss">
    <p:spTree>
      <p:nvGrpSpPr>
        <p:cNvPr id="1" name="Shape 257"/>
        <p:cNvGrpSpPr/>
        <p:nvPr/>
      </p:nvGrpSpPr>
      <p:grpSpPr>
        <a:xfrm>
          <a:off x="0" y="0"/>
          <a:ext cx="0" cy="0"/>
          <a:chOff x="0" y="0"/>
          <a:chExt cx="0" cy="0"/>
        </a:xfrm>
      </p:grpSpPr>
      <p:sp>
        <p:nvSpPr>
          <p:cNvPr id="258" name="Google Shape;258;p60"/>
          <p:cNvSpPr txBox="1">
            <a:spLocks noGrp="1"/>
          </p:cNvSpPr>
          <p:nvPr>
            <p:ph type="title"/>
          </p:nvPr>
        </p:nvSpPr>
        <p:spPr>
          <a:xfrm>
            <a:off x="741733" y="720200"/>
            <a:ext cx="4994400" cy="698759"/>
          </a:xfrm>
          <a:prstGeom prst="rect">
            <a:avLst/>
          </a:prstGeom>
        </p:spPr>
        <p:txBody>
          <a:bodyPr spcFirstLastPara="1" wrap="square" lIns="0" tIns="0" rIns="0" bIns="180000" anchor="t" anchorCtr="0">
            <a:spAutoFit/>
          </a:bodyPr>
          <a:lstStyle>
            <a:lvl1pPr lvl="0">
              <a:lnSpc>
                <a:spcPct val="90000"/>
              </a:lnSpc>
              <a:spcBef>
                <a:spcPts val="0"/>
              </a:spcBef>
              <a:spcAft>
                <a:spcPts val="0"/>
              </a:spcAft>
              <a:buSzPts val="2800"/>
              <a:buFont typeface="Inter ExtraBold"/>
              <a:buNone/>
              <a:defRPr sz="3733">
                <a:latin typeface="Inter ExtraBold"/>
                <a:ea typeface="Inter ExtraBold"/>
                <a:cs typeface="Inter ExtraBold"/>
                <a:sym typeface="Inter ExtraBold"/>
              </a:defRPr>
            </a:lvl1pPr>
            <a:lvl2pPr lvl="1">
              <a:spcBef>
                <a:spcPts val="0"/>
              </a:spcBef>
              <a:spcAft>
                <a:spcPts val="0"/>
              </a:spcAft>
              <a:buClr>
                <a:schemeClr val="dk1"/>
              </a:buClr>
              <a:buSzPts val="2800"/>
              <a:buNone/>
              <a:defRPr sz="3733">
                <a:solidFill>
                  <a:schemeClr val="dk1"/>
                </a:solidFill>
              </a:defRPr>
            </a:lvl2pPr>
            <a:lvl3pPr lvl="2">
              <a:spcBef>
                <a:spcPts val="0"/>
              </a:spcBef>
              <a:spcAft>
                <a:spcPts val="0"/>
              </a:spcAft>
              <a:buClr>
                <a:schemeClr val="dk1"/>
              </a:buClr>
              <a:buSzPts val="2800"/>
              <a:buNone/>
              <a:defRPr sz="3733">
                <a:solidFill>
                  <a:schemeClr val="dk1"/>
                </a:solidFill>
              </a:defRPr>
            </a:lvl3pPr>
            <a:lvl4pPr lvl="3">
              <a:spcBef>
                <a:spcPts val="0"/>
              </a:spcBef>
              <a:spcAft>
                <a:spcPts val="0"/>
              </a:spcAft>
              <a:buClr>
                <a:schemeClr val="dk1"/>
              </a:buClr>
              <a:buSzPts val="2800"/>
              <a:buNone/>
              <a:defRPr sz="3733">
                <a:solidFill>
                  <a:schemeClr val="dk1"/>
                </a:solidFill>
              </a:defRPr>
            </a:lvl4pPr>
            <a:lvl5pPr lvl="4">
              <a:spcBef>
                <a:spcPts val="0"/>
              </a:spcBef>
              <a:spcAft>
                <a:spcPts val="0"/>
              </a:spcAft>
              <a:buClr>
                <a:schemeClr val="dk1"/>
              </a:buClr>
              <a:buSzPts val="2800"/>
              <a:buNone/>
              <a:defRPr sz="3733">
                <a:solidFill>
                  <a:schemeClr val="dk1"/>
                </a:solidFill>
              </a:defRPr>
            </a:lvl5pPr>
            <a:lvl6pPr lvl="5">
              <a:spcBef>
                <a:spcPts val="0"/>
              </a:spcBef>
              <a:spcAft>
                <a:spcPts val="0"/>
              </a:spcAft>
              <a:buClr>
                <a:schemeClr val="dk1"/>
              </a:buClr>
              <a:buSzPts val="2800"/>
              <a:buNone/>
              <a:defRPr sz="3733">
                <a:solidFill>
                  <a:schemeClr val="dk1"/>
                </a:solidFill>
              </a:defRPr>
            </a:lvl6pPr>
            <a:lvl7pPr lvl="6">
              <a:spcBef>
                <a:spcPts val="0"/>
              </a:spcBef>
              <a:spcAft>
                <a:spcPts val="0"/>
              </a:spcAft>
              <a:buClr>
                <a:schemeClr val="dk1"/>
              </a:buClr>
              <a:buSzPts val="2800"/>
              <a:buNone/>
              <a:defRPr sz="3733">
                <a:solidFill>
                  <a:schemeClr val="dk1"/>
                </a:solidFill>
              </a:defRPr>
            </a:lvl7pPr>
            <a:lvl8pPr lvl="7">
              <a:spcBef>
                <a:spcPts val="0"/>
              </a:spcBef>
              <a:spcAft>
                <a:spcPts val="0"/>
              </a:spcAft>
              <a:buClr>
                <a:schemeClr val="dk1"/>
              </a:buClr>
              <a:buSzPts val="2800"/>
              <a:buNone/>
              <a:defRPr sz="3733">
                <a:solidFill>
                  <a:schemeClr val="dk1"/>
                </a:solidFill>
              </a:defRPr>
            </a:lvl8pPr>
            <a:lvl9pPr lvl="8">
              <a:spcBef>
                <a:spcPts val="0"/>
              </a:spcBef>
              <a:spcAft>
                <a:spcPts val="0"/>
              </a:spcAft>
              <a:buClr>
                <a:schemeClr val="dk1"/>
              </a:buClr>
              <a:buSzPts val="2800"/>
              <a:buNone/>
              <a:defRPr sz="3733">
                <a:solidFill>
                  <a:schemeClr val="dk1"/>
                </a:solidFill>
              </a:defRPr>
            </a:lvl9pPr>
          </a:lstStyle>
          <a:p>
            <a:endParaRPr/>
          </a:p>
        </p:txBody>
      </p:sp>
      <p:sp>
        <p:nvSpPr>
          <p:cNvPr id="259" name="Google Shape;259;p60"/>
          <p:cNvSpPr txBox="1">
            <a:spLocks noGrp="1"/>
          </p:cNvSpPr>
          <p:nvPr>
            <p:ph type="body" idx="1"/>
          </p:nvPr>
        </p:nvSpPr>
        <p:spPr>
          <a:xfrm>
            <a:off x="741733" y="3296600"/>
            <a:ext cx="4994400" cy="308602"/>
          </a:xfrm>
          <a:prstGeom prst="rect">
            <a:avLst/>
          </a:prstGeom>
        </p:spPr>
        <p:txBody>
          <a:bodyPr spcFirstLastPara="1" wrap="square" lIns="0" tIns="0" rIns="0" bIns="72000" anchor="t" anchorCtr="0">
            <a:spAutoFit/>
          </a:bodyPr>
          <a:lstStyle>
            <a:lvl1pPr marL="609585" lvl="0" indent="-389457">
              <a:lnSpc>
                <a:spcPct val="115000"/>
              </a:lnSpc>
              <a:spcBef>
                <a:spcPts val="0"/>
              </a:spcBef>
              <a:spcAft>
                <a:spcPts val="0"/>
              </a:spcAft>
              <a:buClr>
                <a:schemeClr val="dk1"/>
              </a:buClr>
              <a:buSzPts val="1000"/>
              <a:buFont typeface="Inter"/>
              <a:buChar char="●"/>
              <a:defRPr sz="1333">
                <a:solidFill>
                  <a:schemeClr val="dk1"/>
                </a:solidFill>
                <a:latin typeface="Inter"/>
                <a:ea typeface="Inter"/>
                <a:cs typeface="Inter"/>
                <a:sym typeface="Inter"/>
              </a:defRPr>
            </a:lvl1pPr>
            <a:lvl2pPr marL="1219170" lvl="1" indent="-372524">
              <a:lnSpc>
                <a:spcPct val="115000"/>
              </a:lnSpc>
              <a:spcBef>
                <a:spcPts val="800"/>
              </a:spcBef>
              <a:spcAft>
                <a:spcPts val="0"/>
              </a:spcAft>
              <a:buSzPts val="800"/>
              <a:buFont typeface="Inter"/>
              <a:buChar char="○"/>
              <a:defRPr sz="1067">
                <a:latin typeface="Inter"/>
                <a:ea typeface="Inter"/>
                <a:cs typeface="Inter"/>
                <a:sym typeface="Inter"/>
              </a:defRPr>
            </a:lvl2pPr>
            <a:lvl3pPr marL="1828754" lvl="2" indent="-372524">
              <a:lnSpc>
                <a:spcPct val="115000"/>
              </a:lnSpc>
              <a:spcBef>
                <a:spcPts val="800"/>
              </a:spcBef>
              <a:spcAft>
                <a:spcPts val="0"/>
              </a:spcAft>
              <a:buSzPts val="800"/>
              <a:buFont typeface="Inter"/>
              <a:buChar char="■"/>
              <a:defRPr sz="1067">
                <a:latin typeface="Inter"/>
                <a:ea typeface="Inter"/>
                <a:cs typeface="Inter"/>
                <a:sym typeface="Inter"/>
              </a:defRPr>
            </a:lvl3pPr>
            <a:lvl4pPr marL="2438339" lvl="3" indent="-372524">
              <a:lnSpc>
                <a:spcPct val="115000"/>
              </a:lnSpc>
              <a:spcBef>
                <a:spcPts val="800"/>
              </a:spcBef>
              <a:spcAft>
                <a:spcPts val="0"/>
              </a:spcAft>
              <a:buSzPts val="800"/>
              <a:buFont typeface="Inter"/>
              <a:buChar char="●"/>
              <a:defRPr sz="1067">
                <a:latin typeface="Inter"/>
                <a:ea typeface="Inter"/>
                <a:cs typeface="Inter"/>
                <a:sym typeface="Inter"/>
              </a:defRPr>
            </a:lvl4pPr>
            <a:lvl5pPr marL="3047924" lvl="4" indent="-372524">
              <a:lnSpc>
                <a:spcPct val="115000"/>
              </a:lnSpc>
              <a:spcBef>
                <a:spcPts val="800"/>
              </a:spcBef>
              <a:spcAft>
                <a:spcPts val="0"/>
              </a:spcAft>
              <a:buSzPts val="800"/>
              <a:buFont typeface="Inter"/>
              <a:buChar char="○"/>
              <a:defRPr sz="1067">
                <a:latin typeface="Inter"/>
                <a:ea typeface="Inter"/>
                <a:cs typeface="Inter"/>
                <a:sym typeface="Inter"/>
              </a:defRPr>
            </a:lvl5pPr>
            <a:lvl6pPr marL="3657509" lvl="5" indent="-372524">
              <a:lnSpc>
                <a:spcPct val="115000"/>
              </a:lnSpc>
              <a:spcBef>
                <a:spcPts val="800"/>
              </a:spcBef>
              <a:spcAft>
                <a:spcPts val="0"/>
              </a:spcAft>
              <a:buSzPts val="800"/>
              <a:buFont typeface="Inter"/>
              <a:buChar char="■"/>
              <a:defRPr sz="1067">
                <a:latin typeface="Inter"/>
                <a:ea typeface="Inter"/>
                <a:cs typeface="Inter"/>
                <a:sym typeface="Inter"/>
              </a:defRPr>
            </a:lvl6pPr>
            <a:lvl7pPr marL="4267093" lvl="6" indent="-372524">
              <a:lnSpc>
                <a:spcPct val="115000"/>
              </a:lnSpc>
              <a:spcBef>
                <a:spcPts val="800"/>
              </a:spcBef>
              <a:spcAft>
                <a:spcPts val="0"/>
              </a:spcAft>
              <a:buSzPts val="800"/>
              <a:buFont typeface="Inter"/>
              <a:buChar char="●"/>
              <a:defRPr sz="1067">
                <a:latin typeface="Inter"/>
                <a:ea typeface="Inter"/>
                <a:cs typeface="Inter"/>
                <a:sym typeface="Inter"/>
              </a:defRPr>
            </a:lvl7pPr>
            <a:lvl8pPr marL="4876678" lvl="7" indent="-372524">
              <a:lnSpc>
                <a:spcPct val="115000"/>
              </a:lnSpc>
              <a:spcBef>
                <a:spcPts val="800"/>
              </a:spcBef>
              <a:spcAft>
                <a:spcPts val="0"/>
              </a:spcAft>
              <a:buSzPts val="800"/>
              <a:buFont typeface="Inter"/>
              <a:buChar char="○"/>
              <a:defRPr sz="1067">
                <a:latin typeface="Inter"/>
                <a:ea typeface="Inter"/>
                <a:cs typeface="Inter"/>
                <a:sym typeface="Inter"/>
              </a:defRPr>
            </a:lvl8pPr>
            <a:lvl9pPr marL="5486263" lvl="8" indent="-372524">
              <a:lnSpc>
                <a:spcPct val="115000"/>
              </a:lnSpc>
              <a:spcBef>
                <a:spcPts val="800"/>
              </a:spcBef>
              <a:spcAft>
                <a:spcPts val="800"/>
              </a:spcAft>
              <a:buSzPts val="800"/>
              <a:buFont typeface="Inter"/>
              <a:buChar char="■"/>
              <a:defRPr sz="1067">
                <a:latin typeface="Inter"/>
                <a:ea typeface="Inter"/>
                <a:cs typeface="Inter"/>
                <a:sym typeface="Inter"/>
              </a:defRPr>
            </a:lvl9pPr>
          </a:lstStyle>
          <a:p>
            <a:endParaRPr/>
          </a:p>
        </p:txBody>
      </p:sp>
      <p:sp>
        <p:nvSpPr>
          <p:cNvPr id="260" name="Google Shape;260;p60"/>
          <p:cNvSpPr txBox="1">
            <a:spLocks noGrp="1"/>
          </p:cNvSpPr>
          <p:nvPr>
            <p:ph type="subTitle" idx="2"/>
          </p:nvPr>
        </p:nvSpPr>
        <p:spPr>
          <a:xfrm>
            <a:off x="720000" y="2032000"/>
            <a:ext cx="5016000" cy="559233"/>
          </a:xfrm>
          <a:prstGeom prst="rect">
            <a:avLst/>
          </a:prstGeom>
        </p:spPr>
        <p:txBody>
          <a:bodyPr spcFirstLastPara="1" wrap="square" lIns="0" tIns="0" rIns="0" bIns="180000" anchor="t" anchorCtr="0">
            <a:spAutoFit/>
          </a:bodyPr>
          <a:lstStyle>
            <a:lvl1pPr lvl="0">
              <a:spcBef>
                <a:spcPts val="0"/>
              </a:spcBef>
              <a:spcAft>
                <a:spcPts val="0"/>
              </a:spcAft>
              <a:buClr>
                <a:schemeClr val="dk2"/>
              </a:buClr>
              <a:buSzPts val="1600"/>
              <a:buNone/>
              <a:defRPr sz="2133">
                <a:solidFill>
                  <a:schemeClr val="dk2"/>
                </a:solidFill>
              </a:defRPr>
            </a:lvl1pPr>
            <a:lvl2pPr lvl="1">
              <a:spcBef>
                <a:spcPts val="800"/>
              </a:spcBef>
              <a:spcAft>
                <a:spcPts val="0"/>
              </a:spcAft>
              <a:buSzPts val="800"/>
              <a:buNone/>
              <a:defRPr/>
            </a:lvl2pPr>
            <a:lvl3pPr lvl="2">
              <a:spcBef>
                <a:spcPts val="800"/>
              </a:spcBef>
              <a:spcAft>
                <a:spcPts val="0"/>
              </a:spcAft>
              <a:buSzPts val="800"/>
              <a:buNone/>
              <a:defRPr/>
            </a:lvl3pPr>
            <a:lvl4pPr lvl="3">
              <a:spcBef>
                <a:spcPts val="800"/>
              </a:spcBef>
              <a:spcAft>
                <a:spcPts val="0"/>
              </a:spcAft>
              <a:buSzPts val="800"/>
              <a:buNone/>
              <a:defRPr/>
            </a:lvl4pPr>
            <a:lvl5pPr lvl="4">
              <a:spcBef>
                <a:spcPts val="800"/>
              </a:spcBef>
              <a:spcAft>
                <a:spcPts val="0"/>
              </a:spcAft>
              <a:buSzPts val="800"/>
              <a:buNone/>
              <a:defRPr/>
            </a:lvl5pPr>
            <a:lvl6pPr lvl="5">
              <a:spcBef>
                <a:spcPts val="800"/>
              </a:spcBef>
              <a:spcAft>
                <a:spcPts val="0"/>
              </a:spcAft>
              <a:buSzPts val="800"/>
              <a:buNone/>
              <a:defRPr/>
            </a:lvl6pPr>
            <a:lvl7pPr lvl="6">
              <a:spcBef>
                <a:spcPts val="800"/>
              </a:spcBef>
              <a:spcAft>
                <a:spcPts val="0"/>
              </a:spcAft>
              <a:buSzPts val="800"/>
              <a:buNone/>
              <a:defRPr/>
            </a:lvl7pPr>
            <a:lvl8pPr lvl="7">
              <a:spcBef>
                <a:spcPts val="800"/>
              </a:spcBef>
              <a:spcAft>
                <a:spcPts val="0"/>
              </a:spcAft>
              <a:buSzPts val="800"/>
              <a:buNone/>
              <a:defRPr/>
            </a:lvl8pPr>
            <a:lvl9pPr lvl="8">
              <a:spcBef>
                <a:spcPts val="800"/>
              </a:spcBef>
              <a:spcAft>
                <a:spcPts val="800"/>
              </a:spcAft>
              <a:buSzPts val="800"/>
              <a:buNone/>
              <a:defRPr/>
            </a:lvl9pPr>
          </a:lstStyle>
          <a:p>
            <a:endParaRPr/>
          </a:p>
        </p:txBody>
      </p:sp>
      <p:pic>
        <p:nvPicPr>
          <p:cNvPr id="261" name="Google Shape;261;p60"/>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65297" y="457630"/>
            <a:ext cx="466899" cy="464652"/>
          </a:xfrm>
          <a:prstGeom prst="rect">
            <a:avLst/>
          </a:prstGeom>
          <a:noFill/>
          <a:ln>
            <a:noFill/>
          </a:ln>
        </p:spPr>
      </p:pic>
    </p:spTree>
    <p:extLst>
      <p:ext uri="{BB962C8B-B14F-4D97-AF65-F5344CB8AC3E}">
        <p14:creationId xmlns:p14="http://schemas.microsoft.com/office/powerpoint/2010/main" val="4254676393"/>
      </p:ext>
    </p:extLst>
  </p:cSld>
  <p:clrMapOvr>
    <a:masterClrMapping/>
  </p:clrMapOvr>
  <p:extLst>
    <p:ext uri="{DCECCB84-F9BA-43D5-87BE-67443E8EF086}">
      <p15:sldGuideLst xmlns:p15="http://schemas.microsoft.com/office/powerpoint/2012/main">
        <p15:guide id="1" pos="2710">
          <p15:clr>
            <a:srgbClr val="E46962"/>
          </p15:clr>
        </p15:guide>
        <p15:guide id="2" pos="3050">
          <p15:clr>
            <a:srgbClr val="E46962"/>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 - Zwei Spalten - weiss - ohne Logo">
  <p:cSld name="2 - Zwei Spalten - weiss - ohne Logo">
    <p:spTree>
      <p:nvGrpSpPr>
        <p:cNvPr id="1" name="Shape 262"/>
        <p:cNvGrpSpPr/>
        <p:nvPr/>
      </p:nvGrpSpPr>
      <p:grpSpPr>
        <a:xfrm>
          <a:off x="0" y="0"/>
          <a:ext cx="0" cy="0"/>
          <a:chOff x="0" y="0"/>
          <a:chExt cx="0" cy="0"/>
        </a:xfrm>
      </p:grpSpPr>
      <p:sp>
        <p:nvSpPr>
          <p:cNvPr id="263" name="Google Shape;263;p61"/>
          <p:cNvSpPr txBox="1">
            <a:spLocks noGrp="1"/>
          </p:cNvSpPr>
          <p:nvPr>
            <p:ph type="title"/>
          </p:nvPr>
        </p:nvSpPr>
        <p:spPr>
          <a:xfrm>
            <a:off x="741733" y="720200"/>
            <a:ext cx="4994400" cy="698759"/>
          </a:xfrm>
          <a:prstGeom prst="rect">
            <a:avLst/>
          </a:prstGeom>
        </p:spPr>
        <p:txBody>
          <a:bodyPr spcFirstLastPara="1" wrap="square" lIns="0" tIns="0" rIns="0" bIns="180000" anchor="t" anchorCtr="0">
            <a:spAutoFit/>
          </a:bodyPr>
          <a:lstStyle>
            <a:lvl1pPr lvl="0">
              <a:lnSpc>
                <a:spcPct val="90000"/>
              </a:lnSpc>
              <a:spcBef>
                <a:spcPts val="0"/>
              </a:spcBef>
              <a:spcAft>
                <a:spcPts val="0"/>
              </a:spcAft>
              <a:buSzPts val="2800"/>
              <a:buFont typeface="Inter ExtraBold"/>
              <a:buNone/>
              <a:defRPr sz="3733">
                <a:latin typeface="Inter ExtraBold"/>
                <a:ea typeface="Inter ExtraBold"/>
                <a:cs typeface="Inter ExtraBold"/>
                <a:sym typeface="Inter ExtraBold"/>
              </a:defRPr>
            </a:lvl1pPr>
            <a:lvl2pPr lvl="1">
              <a:spcBef>
                <a:spcPts val="0"/>
              </a:spcBef>
              <a:spcAft>
                <a:spcPts val="0"/>
              </a:spcAft>
              <a:buClr>
                <a:schemeClr val="dk1"/>
              </a:buClr>
              <a:buSzPts val="2800"/>
              <a:buNone/>
              <a:defRPr sz="3733">
                <a:solidFill>
                  <a:schemeClr val="dk1"/>
                </a:solidFill>
              </a:defRPr>
            </a:lvl2pPr>
            <a:lvl3pPr lvl="2">
              <a:spcBef>
                <a:spcPts val="0"/>
              </a:spcBef>
              <a:spcAft>
                <a:spcPts val="0"/>
              </a:spcAft>
              <a:buClr>
                <a:schemeClr val="dk1"/>
              </a:buClr>
              <a:buSzPts val="2800"/>
              <a:buNone/>
              <a:defRPr sz="3733">
                <a:solidFill>
                  <a:schemeClr val="dk1"/>
                </a:solidFill>
              </a:defRPr>
            </a:lvl3pPr>
            <a:lvl4pPr lvl="3">
              <a:spcBef>
                <a:spcPts val="0"/>
              </a:spcBef>
              <a:spcAft>
                <a:spcPts val="0"/>
              </a:spcAft>
              <a:buClr>
                <a:schemeClr val="dk1"/>
              </a:buClr>
              <a:buSzPts val="2800"/>
              <a:buNone/>
              <a:defRPr sz="3733">
                <a:solidFill>
                  <a:schemeClr val="dk1"/>
                </a:solidFill>
              </a:defRPr>
            </a:lvl4pPr>
            <a:lvl5pPr lvl="4">
              <a:spcBef>
                <a:spcPts val="0"/>
              </a:spcBef>
              <a:spcAft>
                <a:spcPts val="0"/>
              </a:spcAft>
              <a:buClr>
                <a:schemeClr val="dk1"/>
              </a:buClr>
              <a:buSzPts val="2800"/>
              <a:buNone/>
              <a:defRPr sz="3733">
                <a:solidFill>
                  <a:schemeClr val="dk1"/>
                </a:solidFill>
              </a:defRPr>
            </a:lvl5pPr>
            <a:lvl6pPr lvl="5">
              <a:spcBef>
                <a:spcPts val="0"/>
              </a:spcBef>
              <a:spcAft>
                <a:spcPts val="0"/>
              </a:spcAft>
              <a:buClr>
                <a:schemeClr val="dk1"/>
              </a:buClr>
              <a:buSzPts val="2800"/>
              <a:buNone/>
              <a:defRPr sz="3733">
                <a:solidFill>
                  <a:schemeClr val="dk1"/>
                </a:solidFill>
              </a:defRPr>
            </a:lvl6pPr>
            <a:lvl7pPr lvl="6">
              <a:spcBef>
                <a:spcPts val="0"/>
              </a:spcBef>
              <a:spcAft>
                <a:spcPts val="0"/>
              </a:spcAft>
              <a:buClr>
                <a:schemeClr val="dk1"/>
              </a:buClr>
              <a:buSzPts val="2800"/>
              <a:buNone/>
              <a:defRPr sz="3733">
                <a:solidFill>
                  <a:schemeClr val="dk1"/>
                </a:solidFill>
              </a:defRPr>
            </a:lvl7pPr>
            <a:lvl8pPr lvl="7">
              <a:spcBef>
                <a:spcPts val="0"/>
              </a:spcBef>
              <a:spcAft>
                <a:spcPts val="0"/>
              </a:spcAft>
              <a:buClr>
                <a:schemeClr val="dk1"/>
              </a:buClr>
              <a:buSzPts val="2800"/>
              <a:buNone/>
              <a:defRPr sz="3733">
                <a:solidFill>
                  <a:schemeClr val="dk1"/>
                </a:solidFill>
              </a:defRPr>
            </a:lvl8pPr>
            <a:lvl9pPr lvl="8">
              <a:spcBef>
                <a:spcPts val="0"/>
              </a:spcBef>
              <a:spcAft>
                <a:spcPts val="0"/>
              </a:spcAft>
              <a:buClr>
                <a:schemeClr val="dk1"/>
              </a:buClr>
              <a:buSzPts val="2800"/>
              <a:buNone/>
              <a:defRPr sz="3733">
                <a:solidFill>
                  <a:schemeClr val="dk1"/>
                </a:solidFill>
              </a:defRPr>
            </a:lvl9pPr>
          </a:lstStyle>
          <a:p>
            <a:endParaRPr/>
          </a:p>
        </p:txBody>
      </p:sp>
      <p:sp>
        <p:nvSpPr>
          <p:cNvPr id="264" name="Google Shape;264;p61"/>
          <p:cNvSpPr txBox="1">
            <a:spLocks noGrp="1"/>
          </p:cNvSpPr>
          <p:nvPr>
            <p:ph type="body" idx="1"/>
          </p:nvPr>
        </p:nvSpPr>
        <p:spPr>
          <a:xfrm>
            <a:off x="741733" y="3296600"/>
            <a:ext cx="4994400" cy="308602"/>
          </a:xfrm>
          <a:prstGeom prst="rect">
            <a:avLst/>
          </a:prstGeom>
        </p:spPr>
        <p:txBody>
          <a:bodyPr spcFirstLastPara="1" wrap="square" lIns="0" tIns="0" rIns="0" bIns="72000" anchor="t" anchorCtr="0">
            <a:spAutoFit/>
          </a:bodyPr>
          <a:lstStyle>
            <a:lvl1pPr marL="609585" lvl="0" indent="-389457">
              <a:lnSpc>
                <a:spcPct val="115000"/>
              </a:lnSpc>
              <a:spcBef>
                <a:spcPts val="0"/>
              </a:spcBef>
              <a:spcAft>
                <a:spcPts val="0"/>
              </a:spcAft>
              <a:buClr>
                <a:schemeClr val="dk1"/>
              </a:buClr>
              <a:buSzPts val="1000"/>
              <a:buFont typeface="Inter"/>
              <a:buChar char="●"/>
              <a:defRPr sz="1333">
                <a:solidFill>
                  <a:schemeClr val="dk1"/>
                </a:solidFill>
                <a:latin typeface="Inter"/>
                <a:ea typeface="Inter"/>
                <a:cs typeface="Inter"/>
                <a:sym typeface="Inter"/>
              </a:defRPr>
            </a:lvl1pPr>
            <a:lvl2pPr marL="1219170" lvl="1" indent="-372524">
              <a:lnSpc>
                <a:spcPct val="115000"/>
              </a:lnSpc>
              <a:spcBef>
                <a:spcPts val="800"/>
              </a:spcBef>
              <a:spcAft>
                <a:spcPts val="0"/>
              </a:spcAft>
              <a:buSzPts val="800"/>
              <a:buFont typeface="Inter"/>
              <a:buChar char="○"/>
              <a:defRPr sz="1067">
                <a:latin typeface="Inter"/>
                <a:ea typeface="Inter"/>
                <a:cs typeface="Inter"/>
                <a:sym typeface="Inter"/>
              </a:defRPr>
            </a:lvl2pPr>
            <a:lvl3pPr marL="1828754" lvl="2" indent="-372524">
              <a:lnSpc>
                <a:spcPct val="115000"/>
              </a:lnSpc>
              <a:spcBef>
                <a:spcPts val="800"/>
              </a:spcBef>
              <a:spcAft>
                <a:spcPts val="0"/>
              </a:spcAft>
              <a:buSzPts val="800"/>
              <a:buFont typeface="Inter"/>
              <a:buChar char="■"/>
              <a:defRPr sz="1067">
                <a:latin typeface="Inter"/>
                <a:ea typeface="Inter"/>
                <a:cs typeface="Inter"/>
                <a:sym typeface="Inter"/>
              </a:defRPr>
            </a:lvl3pPr>
            <a:lvl4pPr marL="2438339" lvl="3" indent="-372524">
              <a:lnSpc>
                <a:spcPct val="115000"/>
              </a:lnSpc>
              <a:spcBef>
                <a:spcPts val="800"/>
              </a:spcBef>
              <a:spcAft>
                <a:spcPts val="0"/>
              </a:spcAft>
              <a:buSzPts val="800"/>
              <a:buFont typeface="Inter"/>
              <a:buChar char="●"/>
              <a:defRPr sz="1067">
                <a:latin typeface="Inter"/>
                <a:ea typeface="Inter"/>
                <a:cs typeface="Inter"/>
                <a:sym typeface="Inter"/>
              </a:defRPr>
            </a:lvl4pPr>
            <a:lvl5pPr marL="3047924" lvl="4" indent="-372524">
              <a:lnSpc>
                <a:spcPct val="115000"/>
              </a:lnSpc>
              <a:spcBef>
                <a:spcPts val="800"/>
              </a:spcBef>
              <a:spcAft>
                <a:spcPts val="0"/>
              </a:spcAft>
              <a:buSzPts val="800"/>
              <a:buFont typeface="Inter"/>
              <a:buChar char="○"/>
              <a:defRPr sz="1067">
                <a:latin typeface="Inter"/>
                <a:ea typeface="Inter"/>
                <a:cs typeface="Inter"/>
                <a:sym typeface="Inter"/>
              </a:defRPr>
            </a:lvl5pPr>
            <a:lvl6pPr marL="3657509" lvl="5" indent="-372524">
              <a:lnSpc>
                <a:spcPct val="115000"/>
              </a:lnSpc>
              <a:spcBef>
                <a:spcPts val="800"/>
              </a:spcBef>
              <a:spcAft>
                <a:spcPts val="0"/>
              </a:spcAft>
              <a:buSzPts val="800"/>
              <a:buFont typeface="Inter"/>
              <a:buChar char="■"/>
              <a:defRPr sz="1067">
                <a:latin typeface="Inter"/>
                <a:ea typeface="Inter"/>
                <a:cs typeface="Inter"/>
                <a:sym typeface="Inter"/>
              </a:defRPr>
            </a:lvl6pPr>
            <a:lvl7pPr marL="4267093" lvl="6" indent="-372524">
              <a:lnSpc>
                <a:spcPct val="115000"/>
              </a:lnSpc>
              <a:spcBef>
                <a:spcPts val="800"/>
              </a:spcBef>
              <a:spcAft>
                <a:spcPts val="0"/>
              </a:spcAft>
              <a:buSzPts val="800"/>
              <a:buFont typeface="Inter"/>
              <a:buChar char="●"/>
              <a:defRPr sz="1067">
                <a:latin typeface="Inter"/>
                <a:ea typeface="Inter"/>
                <a:cs typeface="Inter"/>
                <a:sym typeface="Inter"/>
              </a:defRPr>
            </a:lvl7pPr>
            <a:lvl8pPr marL="4876678" lvl="7" indent="-372524">
              <a:lnSpc>
                <a:spcPct val="115000"/>
              </a:lnSpc>
              <a:spcBef>
                <a:spcPts val="800"/>
              </a:spcBef>
              <a:spcAft>
                <a:spcPts val="0"/>
              </a:spcAft>
              <a:buSzPts val="800"/>
              <a:buFont typeface="Inter"/>
              <a:buChar char="○"/>
              <a:defRPr sz="1067">
                <a:latin typeface="Inter"/>
                <a:ea typeface="Inter"/>
                <a:cs typeface="Inter"/>
                <a:sym typeface="Inter"/>
              </a:defRPr>
            </a:lvl8pPr>
            <a:lvl9pPr marL="5486263" lvl="8" indent="-372524">
              <a:lnSpc>
                <a:spcPct val="115000"/>
              </a:lnSpc>
              <a:spcBef>
                <a:spcPts val="800"/>
              </a:spcBef>
              <a:spcAft>
                <a:spcPts val="800"/>
              </a:spcAft>
              <a:buSzPts val="800"/>
              <a:buFont typeface="Inter"/>
              <a:buChar char="■"/>
              <a:defRPr sz="1067">
                <a:latin typeface="Inter"/>
                <a:ea typeface="Inter"/>
                <a:cs typeface="Inter"/>
                <a:sym typeface="Inter"/>
              </a:defRPr>
            </a:lvl9pPr>
          </a:lstStyle>
          <a:p>
            <a:endParaRPr/>
          </a:p>
        </p:txBody>
      </p:sp>
      <p:sp>
        <p:nvSpPr>
          <p:cNvPr id="265" name="Google Shape;265;p61"/>
          <p:cNvSpPr txBox="1">
            <a:spLocks noGrp="1"/>
          </p:cNvSpPr>
          <p:nvPr>
            <p:ph type="subTitle" idx="2"/>
          </p:nvPr>
        </p:nvSpPr>
        <p:spPr>
          <a:xfrm>
            <a:off x="720000" y="2032000"/>
            <a:ext cx="5016000" cy="559233"/>
          </a:xfrm>
          <a:prstGeom prst="rect">
            <a:avLst/>
          </a:prstGeom>
        </p:spPr>
        <p:txBody>
          <a:bodyPr spcFirstLastPara="1" wrap="square" lIns="0" tIns="0" rIns="0" bIns="180000" anchor="t" anchorCtr="0">
            <a:spAutoFit/>
          </a:bodyPr>
          <a:lstStyle>
            <a:lvl1pPr lvl="0">
              <a:spcBef>
                <a:spcPts val="0"/>
              </a:spcBef>
              <a:spcAft>
                <a:spcPts val="0"/>
              </a:spcAft>
              <a:buClr>
                <a:schemeClr val="dk2"/>
              </a:buClr>
              <a:buSzPts val="1600"/>
              <a:buNone/>
              <a:defRPr sz="2133">
                <a:solidFill>
                  <a:schemeClr val="dk2"/>
                </a:solidFill>
              </a:defRPr>
            </a:lvl1pPr>
            <a:lvl2pPr lvl="1">
              <a:spcBef>
                <a:spcPts val="800"/>
              </a:spcBef>
              <a:spcAft>
                <a:spcPts val="0"/>
              </a:spcAft>
              <a:buSzPts val="800"/>
              <a:buNone/>
              <a:defRPr/>
            </a:lvl2pPr>
            <a:lvl3pPr lvl="2">
              <a:spcBef>
                <a:spcPts val="800"/>
              </a:spcBef>
              <a:spcAft>
                <a:spcPts val="0"/>
              </a:spcAft>
              <a:buSzPts val="800"/>
              <a:buNone/>
              <a:defRPr/>
            </a:lvl3pPr>
            <a:lvl4pPr lvl="3">
              <a:spcBef>
                <a:spcPts val="800"/>
              </a:spcBef>
              <a:spcAft>
                <a:spcPts val="0"/>
              </a:spcAft>
              <a:buSzPts val="800"/>
              <a:buNone/>
              <a:defRPr/>
            </a:lvl4pPr>
            <a:lvl5pPr lvl="4">
              <a:spcBef>
                <a:spcPts val="800"/>
              </a:spcBef>
              <a:spcAft>
                <a:spcPts val="0"/>
              </a:spcAft>
              <a:buSzPts val="800"/>
              <a:buNone/>
              <a:defRPr/>
            </a:lvl5pPr>
            <a:lvl6pPr lvl="5">
              <a:spcBef>
                <a:spcPts val="800"/>
              </a:spcBef>
              <a:spcAft>
                <a:spcPts val="0"/>
              </a:spcAft>
              <a:buSzPts val="800"/>
              <a:buNone/>
              <a:defRPr/>
            </a:lvl6pPr>
            <a:lvl7pPr lvl="6">
              <a:spcBef>
                <a:spcPts val="800"/>
              </a:spcBef>
              <a:spcAft>
                <a:spcPts val="0"/>
              </a:spcAft>
              <a:buSzPts val="800"/>
              <a:buNone/>
              <a:defRPr/>
            </a:lvl7pPr>
            <a:lvl8pPr lvl="7">
              <a:spcBef>
                <a:spcPts val="800"/>
              </a:spcBef>
              <a:spcAft>
                <a:spcPts val="0"/>
              </a:spcAft>
              <a:buSzPts val="800"/>
              <a:buNone/>
              <a:defRPr/>
            </a:lvl8pPr>
            <a:lvl9pPr lvl="8">
              <a:spcBef>
                <a:spcPts val="800"/>
              </a:spcBef>
              <a:spcAft>
                <a:spcPts val="800"/>
              </a:spcAft>
              <a:buSzPts val="800"/>
              <a:buNone/>
              <a:defRPr/>
            </a:lvl9pPr>
          </a:lstStyle>
          <a:p>
            <a:endParaRPr/>
          </a:p>
        </p:txBody>
      </p:sp>
    </p:spTree>
    <p:extLst>
      <p:ext uri="{BB962C8B-B14F-4D97-AF65-F5344CB8AC3E}">
        <p14:creationId xmlns:p14="http://schemas.microsoft.com/office/powerpoint/2010/main" val="3522237974"/>
      </p:ext>
    </p:extLst>
  </p:cSld>
  <p:clrMapOvr>
    <a:masterClrMapping/>
  </p:clrMapOvr>
  <p:extLst>
    <p:ext uri="{DCECCB84-F9BA-43D5-87BE-67443E8EF086}">
      <p15:sldGuideLst xmlns:p15="http://schemas.microsoft.com/office/powerpoint/2012/main">
        <p15:guide id="1" pos="2710">
          <p15:clr>
            <a:srgbClr val="E46962"/>
          </p15:clr>
        </p15:guide>
        <p15:guide id="2" pos="3050">
          <p15:clr>
            <a:srgbClr val="E46962"/>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 - Zwei Spalten - weiss ">
  <p:cSld name="2 - Zwei Spalten - weiss ">
    <p:spTree>
      <p:nvGrpSpPr>
        <p:cNvPr id="1" name="Shape 266"/>
        <p:cNvGrpSpPr/>
        <p:nvPr/>
      </p:nvGrpSpPr>
      <p:grpSpPr>
        <a:xfrm>
          <a:off x="0" y="0"/>
          <a:ext cx="0" cy="0"/>
          <a:chOff x="0" y="0"/>
          <a:chExt cx="0" cy="0"/>
        </a:xfrm>
      </p:grpSpPr>
      <p:sp>
        <p:nvSpPr>
          <p:cNvPr id="267" name="Google Shape;267;p62"/>
          <p:cNvSpPr txBox="1">
            <a:spLocks noGrp="1"/>
          </p:cNvSpPr>
          <p:nvPr>
            <p:ph type="title"/>
          </p:nvPr>
        </p:nvSpPr>
        <p:spPr>
          <a:xfrm>
            <a:off x="741733" y="720200"/>
            <a:ext cx="4994400" cy="738600"/>
          </a:xfrm>
          <a:prstGeom prst="rect">
            <a:avLst/>
          </a:prstGeom>
        </p:spPr>
        <p:txBody>
          <a:bodyPr spcFirstLastPara="1" wrap="square" lIns="0" tIns="0" rIns="0" bIns="0" anchor="t" anchorCtr="0">
            <a:spAutoFit/>
          </a:bodyPr>
          <a:lstStyle>
            <a:lvl1pPr lvl="0">
              <a:lnSpc>
                <a:spcPct val="90000"/>
              </a:lnSpc>
              <a:spcBef>
                <a:spcPts val="0"/>
              </a:spcBef>
              <a:spcAft>
                <a:spcPts val="0"/>
              </a:spcAft>
              <a:buSzPts val="4000"/>
              <a:buFont typeface="Inter"/>
              <a:buNone/>
              <a:defRPr sz="5333">
                <a:latin typeface="Inter"/>
                <a:ea typeface="Inter"/>
                <a:cs typeface="Inter"/>
                <a:sym typeface="Inter"/>
              </a:defRPr>
            </a:lvl1pPr>
            <a:lvl2pPr lvl="1">
              <a:spcBef>
                <a:spcPts val="0"/>
              </a:spcBef>
              <a:spcAft>
                <a:spcPts val="0"/>
              </a:spcAft>
              <a:buClr>
                <a:schemeClr val="dk1"/>
              </a:buClr>
              <a:buSzPts val="2800"/>
              <a:buNone/>
              <a:defRPr sz="3733">
                <a:solidFill>
                  <a:schemeClr val="dk1"/>
                </a:solidFill>
              </a:defRPr>
            </a:lvl2pPr>
            <a:lvl3pPr lvl="2">
              <a:spcBef>
                <a:spcPts val="0"/>
              </a:spcBef>
              <a:spcAft>
                <a:spcPts val="0"/>
              </a:spcAft>
              <a:buClr>
                <a:schemeClr val="dk1"/>
              </a:buClr>
              <a:buSzPts val="2800"/>
              <a:buNone/>
              <a:defRPr sz="3733">
                <a:solidFill>
                  <a:schemeClr val="dk1"/>
                </a:solidFill>
              </a:defRPr>
            </a:lvl3pPr>
            <a:lvl4pPr lvl="3">
              <a:spcBef>
                <a:spcPts val="0"/>
              </a:spcBef>
              <a:spcAft>
                <a:spcPts val="0"/>
              </a:spcAft>
              <a:buClr>
                <a:schemeClr val="dk1"/>
              </a:buClr>
              <a:buSzPts val="2800"/>
              <a:buNone/>
              <a:defRPr sz="3733">
                <a:solidFill>
                  <a:schemeClr val="dk1"/>
                </a:solidFill>
              </a:defRPr>
            </a:lvl4pPr>
            <a:lvl5pPr lvl="4">
              <a:spcBef>
                <a:spcPts val="0"/>
              </a:spcBef>
              <a:spcAft>
                <a:spcPts val="0"/>
              </a:spcAft>
              <a:buClr>
                <a:schemeClr val="dk1"/>
              </a:buClr>
              <a:buSzPts val="2800"/>
              <a:buNone/>
              <a:defRPr sz="3733">
                <a:solidFill>
                  <a:schemeClr val="dk1"/>
                </a:solidFill>
              </a:defRPr>
            </a:lvl5pPr>
            <a:lvl6pPr lvl="5">
              <a:spcBef>
                <a:spcPts val="0"/>
              </a:spcBef>
              <a:spcAft>
                <a:spcPts val="0"/>
              </a:spcAft>
              <a:buClr>
                <a:schemeClr val="dk1"/>
              </a:buClr>
              <a:buSzPts val="2800"/>
              <a:buNone/>
              <a:defRPr sz="3733">
                <a:solidFill>
                  <a:schemeClr val="dk1"/>
                </a:solidFill>
              </a:defRPr>
            </a:lvl6pPr>
            <a:lvl7pPr lvl="6">
              <a:spcBef>
                <a:spcPts val="0"/>
              </a:spcBef>
              <a:spcAft>
                <a:spcPts val="0"/>
              </a:spcAft>
              <a:buClr>
                <a:schemeClr val="dk1"/>
              </a:buClr>
              <a:buSzPts val="2800"/>
              <a:buNone/>
              <a:defRPr sz="3733">
                <a:solidFill>
                  <a:schemeClr val="dk1"/>
                </a:solidFill>
              </a:defRPr>
            </a:lvl7pPr>
            <a:lvl8pPr lvl="7">
              <a:spcBef>
                <a:spcPts val="0"/>
              </a:spcBef>
              <a:spcAft>
                <a:spcPts val="0"/>
              </a:spcAft>
              <a:buClr>
                <a:schemeClr val="dk1"/>
              </a:buClr>
              <a:buSzPts val="2800"/>
              <a:buNone/>
              <a:defRPr sz="3733">
                <a:solidFill>
                  <a:schemeClr val="dk1"/>
                </a:solidFill>
              </a:defRPr>
            </a:lvl8pPr>
            <a:lvl9pPr lvl="8">
              <a:spcBef>
                <a:spcPts val="0"/>
              </a:spcBef>
              <a:spcAft>
                <a:spcPts val="0"/>
              </a:spcAft>
              <a:buClr>
                <a:schemeClr val="dk1"/>
              </a:buClr>
              <a:buSzPts val="2800"/>
              <a:buNone/>
              <a:defRPr sz="3733">
                <a:solidFill>
                  <a:schemeClr val="dk1"/>
                </a:solidFill>
              </a:defRPr>
            </a:lvl9pPr>
          </a:lstStyle>
          <a:p>
            <a:endParaRPr/>
          </a:p>
        </p:txBody>
      </p:sp>
      <p:sp>
        <p:nvSpPr>
          <p:cNvPr id="268" name="Google Shape;268;p62"/>
          <p:cNvSpPr txBox="1">
            <a:spLocks noGrp="1"/>
          </p:cNvSpPr>
          <p:nvPr>
            <p:ph type="body" idx="1"/>
          </p:nvPr>
        </p:nvSpPr>
        <p:spPr>
          <a:xfrm>
            <a:off x="6456000" y="2291400"/>
            <a:ext cx="4994400" cy="424732"/>
          </a:xfrm>
          <a:prstGeom prst="rect">
            <a:avLst/>
          </a:prstGeom>
        </p:spPr>
        <p:txBody>
          <a:bodyPr spcFirstLastPara="1" wrap="square" lIns="0" tIns="0" rIns="0" bIns="0" anchor="t" anchorCtr="0">
            <a:spAutoFit/>
          </a:bodyPr>
          <a:lstStyle>
            <a:lvl1pPr marL="609585" lvl="0" indent="-457189">
              <a:lnSpc>
                <a:spcPct val="115000"/>
              </a:lnSpc>
              <a:spcBef>
                <a:spcPts val="0"/>
              </a:spcBef>
              <a:spcAft>
                <a:spcPts val="0"/>
              </a:spcAft>
              <a:buClr>
                <a:schemeClr val="dk2"/>
              </a:buClr>
              <a:buSzPts val="1800"/>
              <a:buFont typeface="Inter"/>
              <a:buChar char="●"/>
              <a:defRPr sz="2400">
                <a:solidFill>
                  <a:schemeClr val="dk2"/>
                </a:solidFill>
                <a:latin typeface="Inter"/>
                <a:ea typeface="Inter"/>
                <a:cs typeface="Inter"/>
                <a:sym typeface="Inter"/>
              </a:defRPr>
            </a:lvl1pPr>
            <a:lvl2pPr marL="1219170" lvl="1" indent="-457189">
              <a:lnSpc>
                <a:spcPct val="115000"/>
              </a:lnSpc>
              <a:spcBef>
                <a:spcPts val="800"/>
              </a:spcBef>
              <a:spcAft>
                <a:spcPts val="0"/>
              </a:spcAft>
              <a:buClr>
                <a:schemeClr val="dk2"/>
              </a:buClr>
              <a:buSzPts val="1800"/>
              <a:buFont typeface="Inter"/>
              <a:buChar char="○"/>
              <a:defRPr sz="2400">
                <a:solidFill>
                  <a:schemeClr val="dk2"/>
                </a:solidFill>
                <a:latin typeface="Inter"/>
                <a:ea typeface="Inter"/>
                <a:cs typeface="Inter"/>
                <a:sym typeface="Inter"/>
              </a:defRPr>
            </a:lvl2pPr>
            <a:lvl3pPr marL="1828754" lvl="2" indent="-457189">
              <a:lnSpc>
                <a:spcPct val="115000"/>
              </a:lnSpc>
              <a:spcBef>
                <a:spcPts val="800"/>
              </a:spcBef>
              <a:spcAft>
                <a:spcPts val="0"/>
              </a:spcAft>
              <a:buClr>
                <a:schemeClr val="dk2"/>
              </a:buClr>
              <a:buSzPts val="1800"/>
              <a:buFont typeface="Inter"/>
              <a:buChar char="■"/>
              <a:defRPr sz="2400">
                <a:solidFill>
                  <a:schemeClr val="dk2"/>
                </a:solidFill>
                <a:latin typeface="Inter"/>
                <a:ea typeface="Inter"/>
                <a:cs typeface="Inter"/>
                <a:sym typeface="Inter"/>
              </a:defRPr>
            </a:lvl3pPr>
            <a:lvl4pPr marL="2438339" lvl="3" indent="-457189">
              <a:lnSpc>
                <a:spcPct val="115000"/>
              </a:lnSpc>
              <a:spcBef>
                <a:spcPts val="800"/>
              </a:spcBef>
              <a:spcAft>
                <a:spcPts val="0"/>
              </a:spcAft>
              <a:buClr>
                <a:schemeClr val="dk2"/>
              </a:buClr>
              <a:buSzPts val="1800"/>
              <a:buFont typeface="Inter"/>
              <a:buChar char="●"/>
              <a:defRPr sz="2400">
                <a:solidFill>
                  <a:schemeClr val="dk2"/>
                </a:solidFill>
                <a:latin typeface="Inter"/>
                <a:ea typeface="Inter"/>
                <a:cs typeface="Inter"/>
                <a:sym typeface="Inter"/>
              </a:defRPr>
            </a:lvl4pPr>
            <a:lvl5pPr marL="3047924" lvl="4" indent="-457189">
              <a:lnSpc>
                <a:spcPct val="115000"/>
              </a:lnSpc>
              <a:spcBef>
                <a:spcPts val="800"/>
              </a:spcBef>
              <a:spcAft>
                <a:spcPts val="0"/>
              </a:spcAft>
              <a:buClr>
                <a:schemeClr val="dk2"/>
              </a:buClr>
              <a:buSzPts val="1800"/>
              <a:buFont typeface="Inter"/>
              <a:buChar char="○"/>
              <a:defRPr sz="2400">
                <a:solidFill>
                  <a:schemeClr val="dk2"/>
                </a:solidFill>
                <a:latin typeface="Inter"/>
                <a:ea typeface="Inter"/>
                <a:cs typeface="Inter"/>
                <a:sym typeface="Inter"/>
              </a:defRPr>
            </a:lvl5pPr>
            <a:lvl6pPr marL="3657509" lvl="5" indent="-457189">
              <a:lnSpc>
                <a:spcPct val="115000"/>
              </a:lnSpc>
              <a:spcBef>
                <a:spcPts val="800"/>
              </a:spcBef>
              <a:spcAft>
                <a:spcPts val="0"/>
              </a:spcAft>
              <a:buClr>
                <a:schemeClr val="dk2"/>
              </a:buClr>
              <a:buSzPts val="1800"/>
              <a:buFont typeface="Inter"/>
              <a:buChar char="■"/>
              <a:defRPr sz="2400">
                <a:solidFill>
                  <a:schemeClr val="dk2"/>
                </a:solidFill>
                <a:latin typeface="Inter"/>
                <a:ea typeface="Inter"/>
                <a:cs typeface="Inter"/>
                <a:sym typeface="Inter"/>
              </a:defRPr>
            </a:lvl6pPr>
            <a:lvl7pPr marL="4267093" lvl="6" indent="-457189">
              <a:lnSpc>
                <a:spcPct val="115000"/>
              </a:lnSpc>
              <a:spcBef>
                <a:spcPts val="800"/>
              </a:spcBef>
              <a:spcAft>
                <a:spcPts val="0"/>
              </a:spcAft>
              <a:buClr>
                <a:schemeClr val="dk2"/>
              </a:buClr>
              <a:buSzPts val="1800"/>
              <a:buFont typeface="Inter"/>
              <a:buChar char="●"/>
              <a:defRPr sz="2400">
                <a:solidFill>
                  <a:schemeClr val="dk2"/>
                </a:solidFill>
                <a:latin typeface="Inter"/>
                <a:ea typeface="Inter"/>
                <a:cs typeface="Inter"/>
                <a:sym typeface="Inter"/>
              </a:defRPr>
            </a:lvl7pPr>
            <a:lvl8pPr marL="4876678" lvl="7" indent="-457189">
              <a:lnSpc>
                <a:spcPct val="115000"/>
              </a:lnSpc>
              <a:spcBef>
                <a:spcPts val="800"/>
              </a:spcBef>
              <a:spcAft>
                <a:spcPts val="0"/>
              </a:spcAft>
              <a:buClr>
                <a:schemeClr val="dk2"/>
              </a:buClr>
              <a:buSzPts val="1800"/>
              <a:buFont typeface="Inter"/>
              <a:buChar char="○"/>
              <a:defRPr sz="2400">
                <a:solidFill>
                  <a:schemeClr val="dk2"/>
                </a:solidFill>
                <a:latin typeface="Inter"/>
                <a:ea typeface="Inter"/>
                <a:cs typeface="Inter"/>
                <a:sym typeface="Inter"/>
              </a:defRPr>
            </a:lvl8pPr>
            <a:lvl9pPr marL="5486263" lvl="8" indent="-457189">
              <a:lnSpc>
                <a:spcPct val="115000"/>
              </a:lnSpc>
              <a:spcBef>
                <a:spcPts val="800"/>
              </a:spcBef>
              <a:spcAft>
                <a:spcPts val="800"/>
              </a:spcAft>
              <a:buClr>
                <a:schemeClr val="dk2"/>
              </a:buClr>
              <a:buSzPts val="1800"/>
              <a:buFont typeface="Inter"/>
              <a:buChar char="■"/>
              <a:defRPr sz="2400">
                <a:solidFill>
                  <a:schemeClr val="dk2"/>
                </a:solidFill>
                <a:latin typeface="Inter"/>
                <a:ea typeface="Inter"/>
                <a:cs typeface="Inter"/>
                <a:sym typeface="Inter"/>
              </a:defRPr>
            </a:lvl9pPr>
          </a:lstStyle>
          <a:p>
            <a:endParaRPr/>
          </a:p>
        </p:txBody>
      </p:sp>
      <p:pic>
        <p:nvPicPr>
          <p:cNvPr id="269" name="Google Shape;269;p62"/>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65297" y="457630"/>
            <a:ext cx="466899" cy="464652"/>
          </a:xfrm>
          <a:prstGeom prst="rect">
            <a:avLst/>
          </a:prstGeom>
          <a:noFill/>
          <a:ln>
            <a:noFill/>
          </a:ln>
        </p:spPr>
      </p:pic>
    </p:spTree>
    <p:extLst>
      <p:ext uri="{BB962C8B-B14F-4D97-AF65-F5344CB8AC3E}">
        <p14:creationId xmlns:p14="http://schemas.microsoft.com/office/powerpoint/2010/main" val="141757178"/>
      </p:ext>
    </p:extLst>
  </p:cSld>
  <p:clrMapOvr>
    <a:masterClrMapping/>
  </p:clrMapOvr>
  <p:extLst>
    <p:ext uri="{DCECCB84-F9BA-43D5-87BE-67443E8EF086}">
      <p15:sldGuideLst xmlns:p15="http://schemas.microsoft.com/office/powerpoint/2012/main">
        <p15:guide id="1" pos="2710">
          <p15:clr>
            <a:srgbClr val="E46962"/>
          </p15:clr>
        </p15:guide>
        <p15:guide id="2" pos="3050">
          <p15:clr>
            <a:srgbClr val="E46962"/>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 - Zwei Spalten - purple">
  <p:cSld name="2 - Zwei Spalten - purple">
    <p:bg>
      <p:bgPr>
        <a:solidFill>
          <a:schemeClr val="dk2"/>
        </a:solidFill>
        <a:effectLst/>
      </p:bgPr>
    </p:bg>
    <p:spTree>
      <p:nvGrpSpPr>
        <p:cNvPr id="1" name="Shape 270"/>
        <p:cNvGrpSpPr/>
        <p:nvPr/>
      </p:nvGrpSpPr>
      <p:grpSpPr>
        <a:xfrm>
          <a:off x="0" y="0"/>
          <a:ext cx="0" cy="0"/>
          <a:chOff x="0" y="0"/>
          <a:chExt cx="0" cy="0"/>
        </a:xfrm>
      </p:grpSpPr>
      <p:sp>
        <p:nvSpPr>
          <p:cNvPr id="271" name="Google Shape;271;p63"/>
          <p:cNvSpPr txBox="1">
            <a:spLocks noGrp="1"/>
          </p:cNvSpPr>
          <p:nvPr>
            <p:ph type="title"/>
          </p:nvPr>
        </p:nvSpPr>
        <p:spPr>
          <a:xfrm>
            <a:off x="741733" y="720200"/>
            <a:ext cx="4994400" cy="698759"/>
          </a:xfrm>
          <a:prstGeom prst="rect">
            <a:avLst/>
          </a:prstGeom>
        </p:spPr>
        <p:txBody>
          <a:bodyPr spcFirstLastPara="1" wrap="square" lIns="0" tIns="0" rIns="0" bIns="180000" anchor="t" anchorCtr="0">
            <a:spAutoFit/>
          </a:bodyPr>
          <a:lstStyle>
            <a:lvl1pPr lvl="0">
              <a:lnSpc>
                <a:spcPct val="90000"/>
              </a:lnSpc>
              <a:spcBef>
                <a:spcPts val="0"/>
              </a:spcBef>
              <a:spcAft>
                <a:spcPts val="0"/>
              </a:spcAft>
              <a:buClr>
                <a:schemeClr val="lt1"/>
              </a:buClr>
              <a:buSzPts val="2800"/>
              <a:buFont typeface="Inter ExtraBold"/>
              <a:buNone/>
              <a:defRPr sz="3733">
                <a:solidFill>
                  <a:schemeClr val="lt1"/>
                </a:solidFill>
                <a:latin typeface="Inter ExtraBold"/>
                <a:ea typeface="Inter ExtraBold"/>
                <a:cs typeface="Inter ExtraBold"/>
                <a:sym typeface="Inter ExtraBold"/>
              </a:defRPr>
            </a:lvl1pPr>
            <a:lvl2pPr lvl="1">
              <a:spcBef>
                <a:spcPts val="0"/>
              </a:spcBef>
              <a:spcAft>
                <a:spcPts val="0"/>
              </a:spcAft>
              <a:buClr>
                <a:schemeClr val="lt1"/>
              </a:buClr>
              <a:buSzPts val="2800"/>
              <a:buNone/>
              <a:defRPr sz="3733">
                <a:solidFill>
                  <a:schemeClr val="lt1"/>
                </a:solidFill>
              </a:defRPr>
            </a:lvl2pPr>
            <a:lvl3pPr lvl="2">
              <a:spcBef>
                <a:spcPts val="0"/>
              </a:spcBef>
              <a:spcAft>
                <a:spcPts val="0"/>
              </a:spcAft>
              <a:buClr>
                <a:schemeClr val="lt1"/>
              </a:buClr>
              <a:buSzPts val="2800"/>
              <a:buNone/>
              <a:defRPr sz="3733">
                <a:solidFill>
                  <a:schemeClr val="lt1"/>
                </a:solidFill>
              </a:defRPr>
            </a:lvl3pPr>
            <a:lvl4pPr lvl="3">
              <a:spcBef>
                <a:spcPts val="0"/>
              </a:spcBef>
              <a:spcAft>
                <a:spcPts val="0"/>
              </a:spcAft>
              <a:buClr>
                <a:schemeClr val="lt1"/>
              </a:buClr>
              <a:buSzPts val="2800"/>
              <a:buNone/>
              <a:defRPr sz="3733">
                <a:solidFill>
                  <a:schemeClr val="lt1"/>
                </a:solidFill>
              </a:defRPr>
            </a:lvl4pPr>
            <a:lvl5pPr lvl="4">
              <a:spcBef>
                <a:spcPts val="0"/>
              </a:spcBef>
              <a:spcAft>
                <a:spcPts val="0"/>
              </a:spcAft>
              <a:buClr>
                <a:schemeClr val="lt1"/>
              </a:buClr>
              <a:buSzPts val="2800"/>
              <a:buNone/>
              <a:defRPr sz="3733">
                <a:solidFill>
                  <a:schemeClr val="lt1"/>
                </a:solidFill>
              </a:defRPr>
            </a:lvl5pPr>
            <a:lvl6pPr lvl="5">
              <a:spcBef>
                <a:spcPts val="0"/>
              </a:spcBef>
              <a:spcAft>
                <a:spcPts val="0"/>
              </a:spcAft>
              <a:buClr>
                <a:schemeClr val="lt1"/>
              </a:buClr>
              <a:buSzPts val="2800"/>
              <a:buNone/>
              <a:defRPr sz="3733">
                <a:solidFill>
                  <a:schemeClr val="lt1"/>
                </a:solidFill>
              </a:defRPr>
            </a:lvl6pPr>
            <a:lvl7pPr lvl="6">
              <a:spcBef>
                <a:spcPts val="0"/>
              </a:spcBef>
              <a:spcAft>
                <a:spcPts val="0"/>
              </a:spcAft>
              <a:buClr>
                <a:schemeClr val="lt1"/>
              </a:buClr>
              <a:buSzPts val="2800"/>
              <a:buNone/>
              <a:defRPr sz="3733">
                <a:solidFill>
                  <a:schemeClr val="lt1"/>
                </a:solidFill>
              </a:defRPr>
            </a:lvl7pPr>
            <a:lvl8pPr lvl="7">
              <a:spcBef>
                <a:spcPts val="0"/>
              </a:spcBef>
              <a:spcAft>
                <a:spcPts val="0"/>
              </a:spcAft>
              <a:buClr>
                <a:schemeClr val="lt1"/>
              </a:buClr>
              <a:buSzPts val="2800"/>
              <a:buNone/>
              <a:defRPr sz="3733">
                <a:solidFill>
                  <a:schemeClr val="lt1"/>
                </a:solidFill>
              </a:defRPr>
            </a:lvl8pPr>
            <a:lvl9pPr lvl="8">
              <a:spcBef>
                <a:spcPts val="0"/>
              </a:spcBef>
              <a:spcAft>
                <a:spcPts val="0"/>
              </a:spcAft>
              <a:buClr>
                <a:schemeClr val="lt1"/>
              </a:buClr>
              <a:buSzPts val="2800"/>
              <a:buNone/>
              <a:defRPr sz="3733">
                <a:solidFill>
                  <a:schemeClr val="lt1"/>
                </a:solidFill>
              </a:defRPr>
            </a:lvl9pPr>
          </a:lstStyle>
          <a:p>
            <a:endParaRPr/>
          </a:p>
        </p:txBody>
      </p:sp>
      <p:sp>
        <p:nvSpPr>
          <p:cNvPr id="272" name="Google Shape;272;p63"/>
          <p:cNvSpPr txBox="1">
            <a:spLocks noGrp="1"/>
          </p:cNvSpPr>
          <p:nvPr>
            <p:ph type="body" idx="1"/>
          </p:nvPr>
        </p:nvSpPr>
        <p:spPr>
          <a:xfrm>
            <a:off x="741733" y="3296600"/>
            <a:ext cx="4994400" cy="308602"/>
          </a:xfrm>
          <a:prstGeom prst="rect">
            <a:avLst/>
          </a:prstGeom>
        </p:spPr>
        <p:txBody>
          <a:bodyPr spcFirstLastPara="1" wrap="square" lIns="0" tIns="0" rIns="0" bIns="72000" anchor="t" anchorCtr="0">
            <a:spAutoFit/>
          </a:bodyPr>
          <a:lstStyle>
            <a:lvl1pPr marL="609585" lvl="0" indent="-389457">
              <a:lnSpc>
                <a:spcPct val="115000"/>
              </a:lnSpc>
              <a:spcBef>
                <a:spcPts val="0"/>
              </a:spcBef>
              <a:spcAft>
                <a:spcPts val="0"/>
              </a:spcAft>
              <a:buClr>
                <a:schemeClr val="lt1"/>
              </a:buClr>
              <a:buSzPts val="1000"/>
              <a:buFont typeface="Inter"/>
              <a:buChar char="●"/>
              <a:defRPr sz="1333">
                <a:solidFill>
                  <a:schemeClr val="lt1"/>
                </a:solidFill>
                <a:latin typeface="Inter"/>
                <a:ea typeface="Inter"/>
                <a:cs typeface="Inter"/>
                <a:sym typeface="Inter"/>
              </a:defRPr>
            </a:lvl1pPr>
            <a:lvl2pPr marL="1219170" lvl="1" indent="-372524">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2pPr>
            <a:lvl3pPr marL="1828754" lvl="2" indent="-372524">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3pPr>
            <a:lvl4pPr marL="2438339" lvl="3" indent="-372524">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4pPr>
            <a:lvl5pPr marL="3047924" lvl="4" indent="-372524">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5pPr>
            <a:lvl6pPr marL="3657509" lvl="5" indent="-372524">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6pPr>
            <a:lvl7pPr marL="4267093" lvl="6" indent="-372524">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7pPr>
            <a:lvl8pPr marL="4876678" lvl="7" indent="-372524">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8pPr>
            <a:lvl9pPr marL="5486263" lvl="8" indent="-372524">
              <a:lnSpc>
                <a:spcPct val="115000"/>
              </a:lnSpc>
              <a:spcBef>
                <a:spcPts val="800"/>
              </a:spcBef>
              <a:spcAft>
                <a:spcPts val="800"/>
              </a:spcAft>
              <a:buClr>
                <a:schemeClr val="lt1"/>
              </a:buClr>
              <a:buSzPts val="800"/>
              <a:buFont typeface="Inter"/>
              <a:buChar char="■"/>
              <a:defRPr sz="1067">
                <a:solidFill>
                  <a:schemeClr val="lt1"/>
                </a:solidFill>
                <a:latin typeface="Inter"/>
                <a:ea typeface="Inter"/>
                <a:cs typeface="Inter"/>
                <a:sym typeface="Inter"/>
              </a:defRPr>
            </a:lvl9pPr>
          </a:lstStyle>
          <a:p>
            <a:endParaRPr/>
          </a:p>
        </p:txBody>
      </p:sp>
      <p:sp>
        <p:nvSpPr>
          <p:cNvPr id="273" name="Google Shape;273;p63"/>
          <p:cNvSpPr txBox="1">
            <a:spLocks noGrp="1"/>
          </p:cNvSpPr>
          <p:nvPr>
            <p:ph type="subTitle" idx="2"/>
          </p:nvPr>
        </p:nvSpPr>
        <p:spPr>
          <a:xfrm>
            <a:off x="720000" y="2032000"/>
            <a:ext cx="5016000" cy="559233"/>
          </a:xfrm>
          <a:prstGeom prst="rect">
            <a:avLst/>
          </a:prstGeom>
        </p:spPr>
        <p:txBody>
          <a:bodyPr spcFirstLastPara="1" wrap="square" lIns="0" tIns="0" rIns="0" bIns="180000" anchor="t" anchorCtr="0">
            <a:spAutoFit/>
          </a:bodyPr>
          <a:lstStyle>
            <a:lvl1pPr lvl="0">
              <a:spcBef>
                <a:spcPts val="0"/>
              </a:spcBef>
              <a:spcAft>
                <a:spcPts val="0"/>
              </a:spcAft>
              <a:buClr>
                <a:schemeClr val="lt1"/>
              </a:buClr>
              <a:buSzPts val="1600"/>
              <a:buNone/>
              <a:defRPr sz="2133">
                <a:solidFill>
                  <a:schemeClr val="lt1"/>
                </a:solidFill>
              </a:defRPr>
            </a:lvl1pPr>
            <a:lvl2pPr lvl="1">
              <a:spcBef>
                <a:spcPts val="800"/>
              </a:spcBef>
              <a:spcAft>
                <a:spcPts val="0"/>
              </a:spcAft>
              <a:buClr>
                <a:schemeClr val="lt1"/>
              </a:buClr>
              <a:buSzPts val="800"/>
              <a:buNone/>
              <a:defRPr>
                <a:solidFill>
                  <a:schemeClr val="lt1"/>
                </a:solidFill>
              </a:defRPr>
            </a:lvl2pPr>
            <a:lvl3pPr lvl="2">
              <a:spcBef>
                <a:spcPts val="800"/>
              </a:spcBef>
              <a:spcAft>
                <a:spcPts val="0"/>
              </a:spcAft>
              <a:buClr>
                <a:schemeClr val="lt1"/>
              </a:buClr>
              <a:buSzPts val="800"/>
              <a:buNone/>
              <a:defRPr>
                <a:solidFill>
                  <a:schemeClr val="lt1"/>
                </a:solidFill>
              </a:defRPr>
            </a:lvl3pPr>
            <a:lvl4pPr lvl="3">
              <a:spcBef>
                <a:spcPts val="800"/>
              </a:spcBef>
              <a:spcAft>
                <a:spcPts val="0"/>
              </a:spcAft>
              <a:buClr>
                <a:schemeClr val="lt1"/>
              </a:buClr>
              <a:buSzPts val="800"/>
              <a:buNone/>
              <a:defRPr>
                <a:solidFill>
                  <a:schemeClr val="lt1"/>
                </a:solidFill>
              </a:defRPr>
            </a:lvl4pPr>
            <a:lvl5pPr lvl="4">
              <a:spcBef>
                <a:spcPts val="800"/>
              </a:spcBef>
              <a:spcAft>
                <a:spcPts val="0"/>
              </a:spcAft>
              <a:buClr>
                <a:schemeClr val="lt1"/>
              </a:buClr>
              <a:buSzPts val="800"/>
              <a:buNone/>
              <a:defRPr>
                <a:solidFill>
                  <a:schemeClr val="lt1"/>
                </a:solidFill>
              </a:defRPr>
            </a:lvl5pPr>
            <a:lvl6pPr lvl="5">
              <a:spcBef>
                <a:spcPts val="800"/>
              </a:spcBef>
              <a:spcAft>
                <a:spcPts val="0"/>
              </a:spcAft>
              <a:buClr>
                <a:schemeClr val="lt1"/>
              </a:buClr>
              <a:buSzPts val="800"/>
              <a:buNone/>
              <a:defRPr>
                <a:solidFill>
                  <a:schemeClr val="lt1"/>
                </a:solidFill>
              </a:defRPr>
            </a:lvl6pPr>
            <a:lvl7pPr lvl="6">
              <a:spcBef>
                <a:spcPts val="800"/>
              </a:spcBef>
              <a:spcAft>
                <a:spcPts val="0"/>
              </a:spcAft>
              <a:buClr>
                <a:schemeClr val="lt1"/>
              </a:buClr>
              <a:buSzPts val="800"/>
              <a:buNone/>
              <a:defRPr>
                <a:solidFill>
                  <a:schemeClr val="lt1"/>
                </a:solidFill>
              </a:defRPr>
            </a:lvl7pPr>
            <a:lvl8pPr lvl="7">
              <a:spcBef>
                <a:spcPts val="800"/>
              </a:spcBef>
              <a:spcAft>
                <a:spcPts val="0"/>
              </a:spcAft>
              <a:buClr>
                <a:schemeClr val="lt1"/>
              </a:buClr>
              <a:buSzPts val="800"/>
              <a:buNone/>
              <a:defRPr>
                <a:solidFill>
                  <a:schemeClr val="lt1"/>
                </a:solidFill>
              </a:defRPr>
            </a:lvl8pPr>
            <a:lvl9pPr lvl="8">
              <a:spcBef>
                <a:spcPts val="800"/>
              </a:spcBef>
              <a:spcAft>
                <a:spcPts val="800"/>
              </a:spcAft>
              <a:buClr>
                <a:schemeClr val="lt1"/>
              </a:buClr>
              <a:buSzPts val="800"/>
              <a:buNone/>
              <a:defRPr>
                <a:solidFill>
                  <a:schemeClr val="lt1"/>
                </a:solidFill>
              </a:defRPr>
            </a:lvl9pPr>
          </a:lstStyle>
          <a:p>
            <a:endParaRPr/>
          </a:p>
        </p:txBody>
      </p:sp>
      <p:pic>
        <p:nvPicPr>
          <p:cNvPr id="274" name="Google Shape;274;p6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65297" y="457630"/>
            <a:ext cx="466899" cy="464652"/>
          </a:xfrm>
          <a:prstGeom prst="rect">
            <a:avLst/>
          </a:prstGeom>
          <a:noFill/>
          <a:ln>
            <a:noFill/>
          </a:ln>
        </p:spPr>
      </p:pic>
      <p:pic>
        <p:nvPicPr>
          <p:cNvPr id="275" name="Google Shape;275;p6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268701" y="457600"/>
            <a:ext cx="466900" cy="464701"/>
          </a:xfrm>
          <a:prstGeom prst="rect">
            <a:avLst/>
          </a:prstGeom>
          <a:noFill/>
          <a:ln>
            <a:noFill/>
          </a:ln>
        </p:spPr>
      </p:pic>
    </p:spTree>
    <p:extLst>
      <p:ext uri="{BB962C8B-B14F-4D97-AF65-F5344CB8AC3E}">
        <p14:creationId xmlns:p14="http://schemas.microsoft.com/office/powerpoint/2010/main" val="2364852527"/>
      </p:ext>
    </p:extLst>
  </p:cSld>
  <p:clrMapOvr>
    <a:masterClrMapping/>
  </p:clrMapOvr>
  <p:extLst>
    <p:ext uri="{DCECCB84-F9BA-43D5-87BE-67443E8EF086}">
      <p15:sldGuideLst xmlns:p15="http://schemas.microsoft.com/office/powerpoint/2012/main">
        <p15:guide id="1" pos="2710">
          <p15:clr>
            <a:srgbClr val="E46962"/>
          </p15:clr>
        </p15:guide>
        <p15:guide id="2" pos="3050">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2pPr>
              <a:defRPr b="0"/>
            </a:lvl2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3"/>
          <p:cNvSpPr>
            <a:spLocks noGrp="1"/>
          </p:cNvSpPr>
          <p:nvPr>
            <p:ph type="ftr" sz="quarter" idx="3"/>
          </p:nvPr>
        </p:nvSpPr>
        <p:spPr>
          <a:xfrm>
            <a:off x="4038600" y="6453336"/>
            <a:ext cx="4114800" cy="365125"/>
          </a:xfrm>
          <a:prstGeom prst="rect">
            <a:avLst/>
          </a:prstGeom>
        </p:spPr>
        <p:txBody>
          <a:bodyPr anchor="ctr"/>
          <a:lstStyle>
            <a:lvl1pPr algn="ctr">
              <a:defRPr sz="900">
                <a:solidFill>
                  <a:schemeClr val="tx1"/>
                </a:solidFill>
              </a:defRPr>
            </a:lvl1pPr>
          </a:lstStyle>
          <a:p>
            <a:r>
              <a:rPr lang="de-DE"/>
              <a:t>Berufsbildneranlass EIT.ost - 16. Januar 2025</a:t>
            </a:r>
            <a:endParaRPr lang="de-CH" dirty="0"/>
          </a:p>
        </p:txBody>
      </p:sp>
    </p:spTree>
    <p:extLst>
      <p:ext uri="{BB962C8B-B14F-4D97-AF65-F5344CB8AC3E}">
        <p14:creationId xmlns:p14="http://schemas.microsoft.com/office/powerpoint/2010/main" val="390935050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 - Zwei Spalten - weiss  1">
  <p:cSld name="2 - Zwei Spalten - weiss  1">
    <p:bg>
      <p:bgPr>
        <a:solidFill>
          <a:schemeClr val="dk2"/>
        </a:solidFill>
        <a:effectLst/>
      </p:bgPr>
    </p:bg>
    <p:spTree>
      <p:nvGrpSpPr>
        <p:cNvPr id="1" name="Shape 276"/>
        <p:cNvGrpSpPr/>
        <p:nvPr/>
      </p:nvGrpSpPr>
      <p:grpSpPr>
        <a:xfrm>
          <a:off x="0" y="0"/>
          <a:ext cx="0" cy="0"/>
          <a:chOff x="0" y="0"/>
          <a:chExt cx="0" cy="0"/>
        </a:xfrm>
      </p:grpSpPr>
      <p:sp>
        <p:nvSpPr>
          <p:cNvPr id="277" name="Google Shape;277;p64"/>
          <p:cNvSpPr txBox="1">
            <a:spLocks noGrp="1"/>
          </p:cNvSpPr>
          <p:nvPr>
            <p:ph type="title"/>
          </p:nvPr>
        </p:nvSpPr>
        <p:spPr>
          <a:xfrm>
            <a:off x="741733" y="720200"/>
            <a:ext cx="4994400" cy="738600"/>
          </a:xfrm>
          <a:prstGeom prst="rect">
            <a:avLst/>
          </a:prstGeom>
        </p:spPr>
        <p:txBody>
          <a:bodyPr spcFirstLastPara="1" wrap="square" lIns="0" tIns="0" rIns="0" bIns="0" anchor="t" anchorCtr="0">
            <a:spAutoFit/>
          </a:bodyPr>
          <a:lstStyle>
            <a:lvl1pPr lvl="0">
              <a:lnSpc>
                <a:spcPct val="90000"/>
              </a:lnSpc>
              <a:spcBef>
                <a:spcPts val="0"/>
              </a:spcBef>
              <a:spcAft>
                <a:spcPts val="0"/>
              </a:spcAft>
              <a:buClr>
                <a:schemeClr val="lt1"/>
              </a:buClr>
              <a:buSzPts val="4000"/>
              <a:buFont typeface="Inter"/>
              <a:buNone/>
              <a:defRPr sz="5333">
                <a:solidFill>
                  <a:schemeClr val="lt1"/>
                </a:solidFill>
                <a:latin typeface="Inter"/>
                <a:ea typeface="Inter"/>
                <a:cs typeface="Inter"/>
                <a:sym typeface="Inter"/>
              </a:defRPr>
            </a:lvl1pPr>
            <a:lvl2pPr lvl="1">
              <a:spcBef>
                <a:spcPts val="0"/>
              </a:spcBef>
              <a:spcAft>
                <a:spcPts val="0"/>
              </a:spcAft>
              <a:buClr>
                <a:schemeClr val="lt1"/>
              </a:buClr>
              <a:buSzPts val="2800"/>
              <a:buNone/>
              <a:defRPr sz="3733">
                <a:solidFill>
                  <a:schemeClr val="lt1"/>
                </a:solidFill>
              </a:defRPr>
            </a:lvl2pPr>
            <a:lvl3pPr lvl="2">
              <a:spcBef>
                <a:spcPts val="0"/>
              </a:spcBef>
              <a:spcAft>
                <a:spcPts val="0"/>
              </a:spcAft>
              <a:buClr>
                <a:schemeClr val="lt1"/>
              </a:buClr>
              <a:buSzPts val="2800"/>
              <a:buNone/>
              <a:defRPr sz="3733">
                <a:solidFill>
                  <a:schemeClr val="lt1"/>
                </a:solidFill>
              </a:defRPr>
            </a:lvl3pPr>
            <a:lvl4pPr lvl="3">
              <a:spcBef>
                <a:spcPts val="0"/>
              </a:spcBef>
              <a:spcAft>
                <a:spcPts val="0"/>
              </a:spcAft>
              <a:buClr>
                <a:schemeClr val="lt1"/>
              </a:buClr>
              <a:buSzPts val="2800"/>
              <a:buNone/>
              <a:defRPr sz="3733">
                <a:solidFill>
                  <a:schemeClr val="lt1"/>
                </a:solidFill>
              </a:defRPr>
            </a:lvl4pPr>
            <a:lvl5pPr lvl="4">
              <a:spcBef>
                <a:spcPts val="0"/>
              </a:spcBef>
              <a:spcAft>
                <a:spcPts val="0"/>
              </a:spcAft>
              <a:buClr>
                <a:schemeClr val="lt1"/>
              </a:buClr>
              <a:buSzPts val="2800"/>
              <a:buNone/>
              <a:defRPr sz="3733">
                <a:solidFill>
                  <a:schemeClr val="lt1"/>
                </a:solidFill>
              </a:defRPr>
            </a:lvl5pPr>
            <a:lvl6pPr lvl="5">
              <a:spcBef>
                <a:spcPts val="0"/>
              </a:spcBef>
              <a:spcAft>
                <a:spcPts val="0"/>
              </a:spcAft>
              <a:buClr>
                <a:schemeClr val="lt1"/>
              </a:buClr>
              <a:buSzPts val="2800"/>
              <a:buNone/>
              <a:defRPr sz="3733">
                <a:solidFill>
                  <a:schemeClr val="lt1"/>
                </a:solidFill>
              </a:defRPr>
            </a:lvl6pPr>
            <a:lvl7pPr lvl="6">
              <a:spcBef>
                <a:spcPts val="0"/>
              </a:spcBef>
              <a:spcAft>
                <a:spcPts val="0"/>
              </a:spcAft>
              <a:buClr>
                <a:schemeClr val="lt1"/>
              </a:buClr>
              <a:buSzPts val="2800"/>
              <a:buNone/>
              <a:defRPr sz="3733">
                <a:solidFill>
                  <a:schemeClr val="lt1"/>
                </a:solidFill>
              </a:defRPr>
            </a:lvl7pPr>
            <a:lvl8pPr lvl="7">
              <a:spcBef>
                <a:spcPts val="0"/>
              </a:spcBef>
              <a:spcAft>
                <a:spcPts val="0"/>
              </a:spcAft>
              <a:buClr>
                <a:schemeClr val="lt1"/>
              </a:buClr>
              <a:buSzPts val="2800"/>
              <a:buNone/>
              <a:defRPr sz="3733">
                <a:solidFill>
                  <a:schemeClr val="lt1"/>
                </a:solidFill>
              </a:defRPr>
            </a:lvl8pPr>
            <a:lvl9pPr lvl="8">
              <a:spcBef>
                <a:spcPts val="0"/>
              </a:spcBef>
              <a:spcAft>
                <a:spcPts val="0"/>
              </a:spcAft>
              <a:buClr>
                <a:schemeClr val="lt1"/>
              </a:buClr>
              <a:buSzPts val="2800"/>
              <a:buNone/>
              <a:defRPr sz="3733">
                <a:solidFill>
                  <a:schemeClr val="lt1"/>
                </a:solidFill>
              </a:defRPr>
            </a:lvl9pPr>
          </a:lstStyle>
          <a:p>
            <a:endParaRPr/>
          </a:p>
        </p:txBody>
      </p:sp>
      <p:sp>
        <p:nvSpPr>
          <p:cNvPr id="278" name="Google Shape;278;p64"/>
          <p:cNvSpPr txBox="1">
            <a:spLocks noGrp="1"/>
          </p:cNvSpPr>
          <p:nvPr>
            <p:ph type="body" idx="1"/>
          </p:nvPr>
        </p:nvSpPr>
        <p:spPr>
          <a:xfrm>
            <a:off x="6456000" y="2291400"/>
            <a:ext cx="4994400" cy="424732"/>
          </a:xfrm>
          <a:prstGeom prst="rect">
            <a:avLst/>
          </a:prstGeom>
        </p:spPr>
        <p:txBody>
          <a:bodyPr spcFirstLastPara="1" wrap="square" lIns="0" tIns="0" rIns="0" bIns="0" anchor="t" anchorCtr="0">
            <a:spAutoFit/>
          </a:bodyPr>
          <a:lstStyle>
            <a:lvl1pPr marL="609585" lvl="0" indent="-457189">
              <a:lnSpc>
                <a:spcPct val="115000"/>
              </a:lnSpc>
              <a:spcBef>
                <a:spcPts val="0"/>
              </a:spcBef>
              <a:spcAft>
                <a:spcPts val="0"/>
              </a:spcAft>
              <a:buClr>
                <a:schemeClr val="lt1"/>
              </a:buClr>
              <a:buSzPts val="1800"/>
              <a:buFont typeface="Inter"/>
              <a:buChar char="●"/>
              <a:defRPr sz="2400">
                <a:solidFill>
                  <a:schemeClr val="lt1"/>
                </a:solidFill>
                <a:latin typeface="Inter"/>
                <a:ea typeface="Inter"/>
                <a:cs typeface="Inter"/>
                <a:sym typeface="Inter"/>
              </a:defRPr>
            </a:lvl1pPr>
            <a:lvl2pPr marL="1219170" lvl="1" indent="-457189">
              <a:lnSpc>
                <a:spcPct val="115000"/>
              </a:lnSpc>
              <a:spcBef>
                <a:spcPts val="800"/>
              </a:spcBef>
              <a:spcAft>
                <a:spcPts val="0"/>
              </a:spcAft>
              <a:buClr>
                <a:schemeClr val="lt1"/>
              </a:buClr>
              <a:buSzPts val="1800"/>
              <a:buFont typeface="Inter"/>
              <a:buChar char="○"/>
              <a:defRPr sz="2400">
                <a:solidFill>
                  <a:schemeClr val="lt1"/>
                </a:solidFill>
                <a:latin typeface="Inter"/>
                <a:ea typeface="Inter"/>
                <a:cs typeface="Inter"/>
                <a:sym typeface="Inter"/>
              </a:defRPr>
            </a:lvl2pPr>
            <a:lvl3pPr marL="1828754" lvl="2" indent="-457189">
              <a:lnSpc>
                <a:spcPct val="115000"/>
              </a:lnSpc>
              <a:spcBef>
                <a:spcPts val="800"/>
              </a:spcBef>
              <a:spcAft>
                <a:spcPts val="0"/>
              </a:spcAft>
              <a:buClr>
                <a:schemeClr val="lt1"/>
              </a:buClr>
              <a:buSzPts val="1800"/>
              <a:buFont typeface="Inter"/>
              <a:buChar char="■"/>
              <a:defRPr sz="2400">
                <a:solidFill>
                  <a:schemeClr val="lt1"/>
                </a:solidFill>
                <a:latin typeface="Inter"/>
                <a:ea typeface="Inter"/>
                <a:cs typeface="Inter"/>
                <a:sym typeface="Inter"/>
              </a:defRPr>
            </a:lvl3pPr>
            <a:lvl4pPr marL="2438339" lvl="3" indent="-457189">
              <a:lnSpc>
                <a:spcPct val="115000"/>
              </a:lnSpc>
              <a:spcBef>
                <a:spcPts val="800"/>
              </a:spcBef>
              <a:spcAft>
                <a:spcPts val="0"/>
              </a:spcAft>
              <a:buClr>
                <a:schemeClr val="lt1"/>
              </a:buClr>
              <a:buSzPts val="1800"/>
              <a:buFont typeface="Inter"/>
              <a:buChar char="●"/>
              <a:defRPr sz="2400">
                <a:solidFill>
                  <a:schemeClr val="lt1"/>
                </a:solidFill>
                <a:latin typeface="Inter"/>
                <a:ea typeface="Inter"/>
                <a:cs typeface="Inter"/>
                <a:sym typeface="Inter"/>
              </a:defRPr>
            </a:lvl4pPr>
            <a:lvl5pPr marL="3047924" lvl="4" indent="-457189">
              <a:lnSpc>
                <a:spcPct val="115000"/>
              </a:lnSpc>
              <a:spcBef>
                <a:spcPts val="800"/>
              </a:spcBef>
              <a:spcAft>
                <a:spcPts val="0"/>
              </a:spcAft>
              <a:buClr>
                <a:schemeClr val="lt1"/>
              </a:buClr>
              <a:buSzPts val="1800"/>
              <a:buFont typeface="Inter"/>
              <a:buChar char="○"/>
              <a:defRPr sz="2400">
                <a:solidFill>
                  <a:schemeClr val="lt1"/>
                </a:solidFill>
                <a:latin typeface="Inter"/>
                <a:ea typeface="Inter"/>
                <a:cs typeface="Inter"/>
                <a:sym typeface="Inter"/>
              </a:defRPr>
            </a:lvl5pPr>
            <a:lvl6pPr marL="3657509" lvl="5" indent="-457189">
              <a:lnSpc>
                <a:spcPct val="115000"/>
              </a:lnSpc>
              <a:spcBef>
                <a:spcPts val="800"/>
              </a:spcBef>
              <a:spcAft>
                <a:spcPts val="0"/>
              </a:spcAft>
              <a:buClr>
                <a:schemeClr val="lt1"/>
              </a:buClr>
              <a:buSzPts val="1800"/>
              <a:buFont typeface="Inter"/>
              <a:buChar char="■"/>
              <a:defRPr sz="2400">
                <a:solidFill>
                  <a:schemeClr val="lt1"/>
                </a:solidFill>
                <a:latin typeface="Inter"/>
                <a:ea typeface="Inter"/>
                <a:cs typeface="Inter"/>
                <a:sym typeface="Inter"/>
              </a:defRPr>
            </a:lvl6pPr>
            <a:lvl7pPr marL="4267093" lvl="6" indent="-457189">
              <a:lnSpc>
                <a:spcPct val="115000"/>
              </a:lnSpc>
              <a:spcBef>
                <a:spcPts val="800"/>
              </a:spcBef>
              <a:spcAft>
                <a:spcPts val="0"/>
              </a:spcAft>
              <a:buClr>
                <a:schemeClr val="lt1"/>
              </a:buClr>
              <a:buSzPts val="1800"/>
              <a:buFont typeface="Inter"/>
              <a:buChar char="●"/>
              <a:defRPr sz="2400">
                <a:solidFill>
                  <a:schemeClr val="lt1"/>
                </a:solidFill>
                <a:latin typeface="Inter"/>
                <a:ea typeface="Inter"/>
                <a:cs typeface="Inter"/>
                <a:sym typeface="Inter"/>
              </a:defRPr>
            </a:lvl7pPr>
            <a:lvl8pPr marL="4876678" lvl="7" indent="-457189">
              <a:lnSpc>
                <a:spcPct val="115000"/>
              </a:lnSpc>
              <a:spcBef>
                <a:spcPts val="800"/>
              </a:spcBef>
              <a:spcAft>
                <a:spcPts val="0"/>
              </a:spcAft>
              <a:buClr>
                <a:schemeClr val="lt1"/>
              </a:buClr>
              <a:buSzPts val="1800"/>
              <a:buFont typeface="Inter"/>
              <a:buChar char="○"/>
              <a:defRPr sz="2400">
                <a:solidFill>
                  <a:schemeClr val="lt1"/>
                </a:solidFill>
                <a:latin typeface="Inter"/>
                <a:ea typeface="Inter"/>
                <a:cs typeface="Inter"/>
                <a:sym typeface="Inter"/>
              </a:defRPr>
            </a:lvl8pPr>
            <a:lvl9pPr marL="5486263" lvl="8" indent="-457189">
              <a:lnSpc>
                <a:spcPct val="115000"/>
              </a:lnSpc>
              <a:spcBef>
                <a:spcPts val="800"/>
              </a:spcBef>
              <a:spcAft>
                <a:spcPts val="800"/>
              </a:spcAft>
              <a:buClr>
                <a:schemeClr val="lt1"/>
              </a:buClr>
              <a:buSzPts val="1800"/>
              <a:buFont typeface="Inter"/>
              <a:buChar char="■"/>
              <a:defRPr sz="2400">
                <a:solidFill>
                  <a:schemeClr val="lt1"/>
                </a:solidFill>
                <a:latin typeface="Inter"/>
                <a:ea typeface="Inter"/>
                <a:cs typeface="Inter"/>
                <a:sym typeface="Inter"/>
              </a:defRPr>
            </a:lvl9pPr>
          </a:lstStyle>
          <a:p>
            <a:endParaRPr/>
          </a:p>
        </p:txBody>
      </p:sp>
      <p:pic>
        <p:nvPicPr>
          <p:cNvPr id="279" name="Google Shape;279;p64"/>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65297" y="457630"/>
            <a:ext cx="466899" cy="464652"/>
          </a:xfrm>
          <a:prstGeom prst="rect">
            <a:avLst/>
          </a:prstGeom>
          <a:noFill/>
          <a:ln>
            <a:noFill/>
          </a:ln>
        </p:spPr>
      </p:pic>
      <p:pic>
        <p:nvPicPr>
          <p:cNvPr id="280" name="Google Shape;280;p6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268701" y="457600"/>
            <a:ext cx="466900" cy="464701"/>
          </a:xfrm>
          <a:prstGeom prst="rect">
            <a:avLst/>
          </a:prstGeom>
          <a:noFill/>
          <a:ln>
            <a:noFill/>
          </a:ln>
        </p:spPr>
      </p:pic>
    </p:spTree>
    <p:extLst>
      <p:ext uri="{BB962C8B-B14F-4D97-AF65-F5344CB8AC3E}">
        <p14:creationId xmlns:p14="http://schemas.microsoft.com/office/powerpoint/2010/main" val="846923090"/>
      </p:ext>
    </p:extLst>
  </p:cSld>
  <p:clrMapOvr>
    <a:masterClrMapping/>
  </p:clrMapOvr>
  <p:extLst>
    <p:ext uri="{DCECCB84-F9BA-43D5-87BE-67443E8EF086}">
      <p15:sldGuideLst xmlns:p15="http://schemas.microsoft.com/office/powerpoint/2012/main">
        <p15:guide id="1" pos="2710">
          <p15:clr>
            <a:srgbClr val="E46962"/>
          </p15:clr>
        </p15:guide>
        <p15:guide id="2" pos="3050">
          <p15:clr>
            <a:srgbClr val="E46962"/>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 - Zwei Spalten - Text/Bild">
  <p:cSld name="2 - Zwei Spalten - Text/Bild">
    <p:spTree>
      <p:nvGrpSpPr>
        <p:cNvPr id="1" name="Shape 281"/>
        <p:cNvGrpSpPr/>
        <p:nvPr/>
      </p:nvGrpSpPr>
      <p:grpSpPr>
        <a:xfrm>
          <a:off x="0" y="0"/>
          <a:ext cx="0" cy="0"/>
          <a:chOff x="0" y="0"/>
          <a:chExt cx="0" cy="0"/>
        </a:xfrm>
      </p:grpSpPr>
      <p:sp>
        <p:nvSpPr>
          <p:cNvPr id="282" name="Google Shape;282;p65"/>
          <p:cNvSpPr txBox="1">
            <a:spLocks noGrp="1"/>
          </p:cNvSpPr>
          <p:nvPr>
            <p:ph type="title"/>
          </p:nvPr>
        </p:nvSpPr>
        <p:spPr>
          <a:xfrm>
            <a:off x="741733" y="720200"/>
            <a:ext cx="4994400" cy="698759"/>
          </a:xfrm>
          <a:prstGeom prst="rect">
            <a:avLst/>
          </a:prstGeom>
        </p:spPr>
        <p:txBody>
          <a:bodyPr spcFirstLastPara="1" wrap="square" lIns="0" tIns="0" rIns="0" bIns="180000" anchor="t" anchorCtr="0">
            <a:spAutoFit/>
          </a:bodyPr>
          <a:lstStyle>
            <a:lvl1pPr lvl="0">
              <a:lnSpc>
                <a:spcPct val="90000"/>
              </a:lnSpc>
              <a:spcBef>
                <a:spcPts val="0"/>
              </a:spcBef>
              <a:spcAft>
                <a:spcPts val="0"/>
              </a:spcAft>
              <a:buSzPts val="2800"/>
              <a:buFont typeface="Inter ExtraBold"/>
              <a:buNone/>
              <a:defRPr sz="3733">
                <a:latin typeface="Inter ExtraBold"/>
                <a:ea typeface="Inter ExtraBold"/>
                <a:cs typeface="Inter ExtraBold"/>
                <a:sym typeface="Inter ExtraBold"/>
              </a:defRPr>
            </a:lvl1pPr>
            <a:lvl2pPr lvl="1">
              <a:spcBef>
                <a:spcPts val="0"/>
              </a:spcBef>
              <a:spcAft>
                <a:spcPts val="0"/>
              </a:spcAft>
              <a:buClr>
                <a:schemeClr val="dk1"/>
              </a:buClr>
              <a:buSzPts val="2800"/>
              <a:buNone/>
              <a:defRPr sz="3733">
                <a:solidFill>
                  <a:schemeClr val="dk1"/>
                </a:solidFill>
              </a:defRPr>
            </a:lvl2pPr>
            <a:lvl3pPr lvl="2">
              <a:spcBef>
                <a:spcPts val="0"/>
              </a:spcBef>
              <a:spcAft>
                <a:spcPts val="0"/>
              </a:spcAft>
              <a:buClr>
                <a:schemeClr val="dk1"/>
              </a:buClr>
              <a:buSzPts val="2800"/>
              <a:buNone/>
              <a:defRPr sz="3733">
                <a:solidFill>
                  <a:schemeClr val="dk1"/>
                </a:solidFill>
              </a:defRPr>
            </a:lvl3pPr>
            <a:lvl4pPr lvl="3">
              <a:spcBef>
                <a:spcPts val="0"/>
              </a:spcBef>
              <a:spcAft>
                <a:spcPts val="0"/>
              </a:spcAft>
              <a:buClr>
                <a:schemeClr val="dk1"/>
              </a:buClr>
              <a:buSzPts val="2800"/>
              <a:buNone/>
              <a:defRPr sz="3733">
                <a:solidFill>
                  <a:schemeClr val="dk1"/>
                </a:solidFill>
              </a:defRPr>
            </a:lvl4pPr>
            <a:lvl5pPr lvl="4">
              <a:spcBef>
                <a:spcPts val="0"/>
              </a:spcBef>
              <a:spcAft>
                <a:spcPts val="0"/>
              </a:spcAft>
              <a:buClr>
                <a:schemeClr val="dk1"/>
              </a:buClr>
              <a:buSzPts val="2800"/>
              <a:buNone/>
              <a:defRPr sz="3733">
                <a:solidFill>
                  <a:schemeClr val="dk1"/>
                </a:solidFill>
              </a:defRPr>
            </a:lvl5pPr>
            <a:lvl6pPr lvl="5">
              <a:spcBef>
                <a:spcPts val="0"/>
              </a:spcBef>
              <a:spcAft>
                <a:spcPts val="0"/>
              </a:spcAft>
              <a:buClr>
                <a:schemeClr val="dk1"/>
              </a:buClr>
              <a:buSzPts val="2800"/>
              <a:buNone/>
              <a:defRPr sz="3733">
                <a:solidFill>
                  <a:schemeClr val="dk1"/>
                </a:solidFill>
              </a:defRPr>
            </a:lvl6pPr>
            <a:lvl7pPr lvl="6">
              <a:spcBef>
                <a:spcPts val="0"/>
              </a:spcBef>
              <a:spcAft>
                <a:spcPts val="0"/>
              </a:spcAft>
              <a:buClr>
                <a:schemeClr val="dk1"/>
              </a:buClr>
              <a:buSzPts val="2800"/>
              <a:buNone/>
              <a:defRPr sz="3733">
                <a:solidFill>
                  <a:schemeClr val="dk1"/>
                </a:solidFill>
              </a:defRPr>
            </a:lvl7pPr>
            <a:lvl8pPr lvl="7">
              <a:spcBef>
                <a:spcPts val="0"/>
              </a:spcBef>
              <a:spcAft>
                <a:spcPts val="0"/>
              </a:spcAft>
              <a:buClr>
                <a:schemeClr val="dk1"/>
              </a:buClr>
              <a:buSzPts val="2800"/>
              <a:buNone/>
              <a:defRPr sz="3733">
                <a:solidFill>
                  <a:schemeClr val="dk1"/>
                </a:solidFill>
              </a:defRPr>
            </a:lvl8pPr>
            <a:lvl9pPr lvl="8">
              <a:spcBef>
                <a:spcPts val="0"/>
              </a:spcBef>
              <a:spcAft>
                <a:spcPts val="0"/>
              </a:spcAft>
              <a:buClr>
                <a:schemeClr val="dk1"/>
              </a:buClr>
              <a:buSzPts val="2800"/>
              <a:buNone/>
              <a:defRPr sz="3733">
                <a:solidFill>
                  <a:schemeClr val="dk1"/>
                </a:solidFill>
              </a:defRPr>
            </a:lvl9pPr>
          </a:lstStyle>
          <a:p>
            <a:endParaRPr/>
          </a:p>
        </p:txBody>
      </p:sp>
      <p:sp>
        <p:nvSpPr>
          <p:cNvPr id="283" name="Google Shape;283;p65"/>
          <p:cNvSpPr txBox="1">
            <a:spLocks noGrp="1"/>
          </p:cNvSpPr>
          <p:nvPr>
            <p:ph type="body" idx="1"/>
          </p:nvPr>
        </p:nvSpPr>
        <p:spPr>
          <a:xfrm>
            <a:off x="741733" y="3296600"/>
            <a:ext cx="4994400" cy="308602"/>
          </a:xfrm>
          <a:prstGeom prst="rect">
            <a:avLst/>
          </a:prstGeom>
        </p:spPr>
        <p:txBody>
          <a:bodyPr spcFirstLastPara="1" wrap="square" lIns="0" tIns="0" rIns="0" bIns="72000" anchor="t" anchorCtr="0">
            <a:spAutoFit/>
          </a:bodyPr>
          <a:lstStyle>
            <a:lvl1pPr marL="609585" lvl="0" indent="-389457">
              <a:lnSpc>
                <a:spcPct val="115000"/>
              </a:lnSpc>
              <a:spcBef>
                <a:spcPts val="0"/>
              </a:spcBef>
              <a:spcAft>
                <a:spcPts val="0"/>
              </a:spcAft>
              <a:buClr>
                <a:schemeClr val="dk1"/>
              </a:buClr>
              <a:buSzPts val="1000"/>
              <a:buFont typeface="Inter"/>
              <a:buChar char="●"/>
              <a:defRPr sz="1333">
                <a:solidFill>
                  <a:schemeClr val="dk1"/>
                </a:solidFill>
                <a:latin typeface="Inter"/>
                <a:ea typeface="Inter"/>
                <a:cs typeface="Inter"/>
                <a:sym typeface="Inter"/>
              </a:defRPr>
            </a:lvl1pPr>
            <a:lvl2pPr marL="1219170" lvl="1" indent="-372524">
              <a:lnSpc>
                <a:spcPct val="115000"/>
              </a:lnSpc>
              <a:spcBef>
                <a:spcPts val="800"/>
              </a:spcBef>
              <a:spcAft>
                <a:spcPts val="0"/>
              </a:spcAft>
              <a:buSzPts val="800"/>
              <a:buFont typeface="Inter"/>
              <a:buChar char="○"/>
              <a:defRPr sz="1067">
                <a:latin typeface="Inter"/>
                <a:ea typeface="Inter"/>
                <a:cs typeface="Inter"/>
                <a:sym typeface="Inter"/>
              </a:defRPr>
            </a:lvl2pPr>
            <a:lvl3pPr marL="1828754" lvl="2" indent="-372524">
              <a:lnSpc>
                <a:spcPct val="115000"/>
              </a:lnSpc>
              <a:spcBef>
                <a:spcPts val="800"/>
              </a:spcBef>
              <a:spcAft>
                <a:spcPts val="0"/>
              </a:spcAft>
              <a:buSzPts val="800"/>
              <a:buFont typeface="Inter"/>
              <a:buChar char="■"/>
              <a:defRPr sz="1067">
                <a:latin typeface="Inter"/>
                <a:ea typeface="Inter"/>
                <a:cs typeface="Inter"/>
                <a:sym typeface="Inter"/>
              </a:defRPr>
            </a:lvl3pPr>
            <a:lvl4pPr marL="2438339" lvl="3" indent="-372524">
              <a:lnSpc>
                <a:spcPct val="115000"/>
              </a:lnSpc>
              <a:spcBef>
                <a:spcPts val="800"/>
              </a:spcBef>
              <a:spcAft>
                <a:spcPts val="0"/>
              </a:spcAft>
              <a:buSzPts val="800"/>
              <a:buFont typeface="Inter"/>
              <a:buChar char="●"/>
              <a:defRPr sz="1067">
                <a:latin typeface="Inter"/>
                <a:ea typeface="Inter"/>
                <a:cs typeface="Inter"/>
                <a:sym typeface="Inter"/>
              </a:defRPr>
            </a:lvl4pPr>
            <a:lvl5pPr marL="3047924" lvl="4" indent="-372524">
              <a:lnSpc>
                <a:spcPct val="115000"/>
              </a:lnSpc>
              <a:spcBef>
                <a:spcPts val="800"/>
              </a:spcBef>
              <a:spcAft>
                <a:spcPts val="0"/>
              </a:spcAft>
              <a:buSzPts val="800"/>
              <a:buFont typeface="Inter"/>
              <a:buChar char="○"/>
              <a:defRPr sz="1067">
                <a:latin typeface="Inter"/>
                <a:ea typeface="Inter"/>
                <a:cs typeface="Inter"/>
                <a:sym typeface="Inter"/>
              </a:defRPr>
            </a:lvl5pPr>
            <a:lvl6pPr marL="3657509" lvl="5" indent="-372524">
              <a:lnSpc>
                <a:spcPct val="115000"/>
              </a:lnSpc>
              <a:spcBef>
                <a:spcPts val="800"/>
              </a:spcBef>
              <a:spcAft>
                <a:spcPts val="0"/>
              </a:spcAft>
              <a:buSzPts val="800"/>
              <a:buFont typeface="Inter"/>
              <a:buChar char="■"/>
              <a:defRPr sz="1067">
                <a:latin typeface="Inter"/>
                <a:ea typeface="Inter"/>
                <a:cs typeface="Inter"/>
                <a:sym typeface="Inter"/>
              </a:defRPr>
            </a:lvl6pPr>
            <a:lvl7pPr marL="4267093" lvl="6" indent="-372524">
              <a:lnSpc>
                <a:spcPct val="115000"/>
              </a:lnSpc>
              <a:spcBef>
                <a:spcPts val="800"/>
              </a:spcBef>
              <a:spcAft>
                <a:spcPts val="0"/>
              </a:spcAft>
              <a:buSzPts val="800"/>
              <a:buFont typeface="Inter"/>
              <a:buChar char="●"/>
              <a:defRPr sz="1067">
                <a:latin typeface="Inter"/>
                <a:ea typeface="Inter"/>
                <a:cs typeface="Inter"/>
                <a:sym typeface="Inter"/>
              </a:defRPr>
            </a:lvl7pPr>
            <a:lvl8pPr marL="4876678" lvl="7" indent="-372524">
              <a:lnSpc>
                <a:spcPct val="115000"/>
              </a:lnSpc>
              <a:spcBef>
                <a:spcPts val="800"/>
              </a:spcBef>
              <a:spcAft>
                <a:spcPts val="0"/>
              </a:spcAft>
              <a:buSzPts val="800"/>
              <a:buFont typeface="Inter"/>
              <a:buChar char="○"/>
              <a:defRPr sz="1067">
                <a:latin typeface="Inter"/>
                <a:ea typeface="Inter"/>
                <a:cs typeface="Inter"/>
                <a:sym typeface="Inter"/>
              </a:defRPr>
            </a:lvl8pPr>
            <a:lvl9pPr marL="5486263" lvl="8" indent="-372524">
              <a:lnSpc>
                <a:spcPct val="115000"/>
              </a:lnSpc>
              <a:spcBef>
                <a:spcPts val="800"/>
              </a:spcBef>
              <a:spcAft>
                <a:spcPts val="800"/>
              </a:spcAft>
              <a:buSzPts val="800"/>
              <a:buFont typeface="Inter"/>
              <a:buChar char="■"/>
              <a:defRPr sz="1067">
                <a:latin typeface="Inter"/>
                <a:ea typeface="Inter"/>
                <a:cs typeface="Inter"/>
                <a:sym typeface="Inter"/>
              </a:defRPr>
            </a:lvl9pPr>
          </a:lstStyle>
          <a:p>
            <a:endParaRPr/>
          </a:p>
        </p:txBody>
      </p:sp>
      <p:sp>
        <p:nvSpPr>
          <p:cNvPr id="284" name="Google Shape;284;p65"/>
          <p:cNvSpPr txBox="1">
            <a:spLocks noGrp="1"/>
          </p:cNvSpPr>
          <p:nvPr>
            <p:ph type="subTitle" idx="2"/>
          </p:nvPr>
        </p:nvSpPr>
        <p:spPr>
          <a:xfrm>
            <a:off x="720000" y="2032000"/>
            <a:ext cx="5016000" cy="509989"/>
          </a:xfrm>
          <a:prstGeom prst="rect">
            <a:avLst/>
          </a:prstGeom>
        </p:spPr>
        <p:txBody>
          <a:bodyPr spcFirstLastPara="1" wrap="square" lIns="0" tIns="0" rIns="0" bIns="180000" anchor="t" anchorCtr="0">
            <a:spAutoFit/>
          </a:bodyPr>
          <a:lstStyle>
            <a:lvl1pPr lvl="0">
              <a:lnSpc>
                <a:spcPct val="100000"/>
              </a:lnSpc>
              <a:spcBef>
                <a:spcPts val="0"/>
              </a:spcBef>
              <a:spcAft>
                <a:spcPts val="0"/>
              </a:spcAft>
              <a:buClr>
                <a:schemeClr val="dk2"/>
              </a:buClr>
              <a:buSzPts val="1600"/>
              <a:buNone/>
              <a:defRPr sz="2133">
                <a:solidFill>
                  <a:schemeClr val="dk2"/>
                </a:solidFill>
              </a:defRPr>
            </a:lvl1pPr>
            <a:lvl2pPr lvl="1">
              <a:spcBef>
                <a:spcPts val="800"/>
              </a:spcBef>
              <a:spcAft>
                <a:spcPts val="0"/>
              </a:spcAft>
              <a:buSzPts val="800"/>
              <a:buNone/>
              <a:defRPr/>
            </a:lvl2pPr>
            <a:lvl3pPr lvl="2">
              <a:spcBef>
                <a:spcPts val="800"/>
              </a:spcBef>
              <a:spcAft>
                <a:spcPts val="0"/>
              </a:spcAft>
              <a:buSzPts val="800"/>
              <a:buNone/>
              <a:defRPr/>
            </a:lvl3pPr>
            <a:lvl4pPr lvl="3">
              <a:spcBef>
                <a:spcPts val="800"/>
              </a:spcBef>
              <a:spcAft>
                <a:spcPts val="0"/>
              </a:spcAft>
              <a:buSzPts val="800"/>
              <a:buNone/>
              <a:defRPr/>
            </a:lvl4pPr>
            <a:lvl5pPr lvl="4">
              <a:spcBef>
                <a:spcPts val="800"/>
              </a:spcBef>
              <a:spcAft>
                <a:spcPts val="0"/>
              </a:spcAft>
              <a:buSzPts val="800"/>
              <a:buNone/>
              <a:defRPr/>
            </a:lvl5pPr>
            <a:lvl6pPr lvl="5">
              <a:spcBef>
                <a:spcPts val="800"/>
              </a:spcBef>
              <a:spcAft>
                <a:spcPts val="0"/>
              </a:spcAft>
              <a:buSzPts val="800"/>
              <a:buNone/>
              <a:defRPr/>
            </a:lvl6pPr>
            <a:lvl7pPr lvl="6">
              <a:spcBef>
                <a:spcPts val="800"/>
              </a:spcBef>
              <a:spcAft>
                <a:spcPts val="0"/>
              </a:spcAft>
              <a:buSzPts val="800"/>
              <a:buNone/>
              <a:defRPr/>
            </a:lvl7pPr>
            <a:lvl8pPr lvl="7">
              <a:spcBef>
                <a:spcPts val="800"/>
              </a:spcBef>
              <a:spcAft>
                <a:spcPts val="0"/>
              </a:spcAft>
              <a:buSzPts val="800"/>
              <a:buNone/>
              <a:defRPr/>
            </a:lvl8pPr>
            <a:lvl9pPr lvl="8">
              <a:spcBef>
                <a:spcPts val="800"/>
              </a:spcBef>
              <a:spcAft>
                <a:spcPts val="800"/>
              </a:spcAft>
              <a:buSzPts val="800"/>
              <a:buNone/>
              <a:defRPr/>
            </a:lvl9pPr>
          </a:lstStyle>
          <a:p>
            <a:endParaRPr/>
          </a:p>
        </p:txBody>
      </p:sp>
      <p:sp>
        <p:nvSpPr>
          <p:cNvPr id="285" name="Google Shape;285;p65"/>
          <p:cNvSpPr>
            <a:spLocks noGrp="1"/>
          </p:cNvSpPr>
          <p:nvPr>
            <p:ph type="pic" idx="3"/>
          </p:nvPr>
        </p:nvSpPr>
        <p:spPr>
          <a:xfrm>
            <a:off x="6456000" y="203200"/>
            <a:ext cx="5532800" cy="6451600"/>
          </a:xfrm>
          <a:prstGeom prst="rect">
            <a:avLst/>
          </a:prstGeom>
          <a:noFill/>
          <a:ln>
            <a:noFill/>
          </a:ln>
        </p:spPr>
      </p:sp>
    </p:spTree>
    <p:extLst>
      <p:ext uri="{BB962C8B-B14F-4D97-AF65-F5344CB8AC3E}">
        <p14:creationId xmlns:p14="http://schemas.microsoft.com/office/powerpoint/2010/main" val="2903984124"/>
      </p:ext>
    </p:extLst>
  </p:cSld>
  <p:clrMapOvr>
    <a:masterClrMapping/>
  </p:clrMapOvr>
  <p:extLst>
    <p:ext uri="{DCECCB84-F9BA-43D5-87BE-67443E8EF086}">
      <p15:sldGuideLst xmlns:p15="http://schemas.microsoft.com/office/powerpoint/2012/main">
        <p15:guide id="1" pos="2710">
          <p15:clr>
            <a:srgbClr val="E46962"/>
          </p15:clr>
        </p15:guide>
        <p15:guide id="2" pos="3050">
          <p15:clr>
            <a:srgbClr val="E46962"/>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 - Drei Spalten - weiss">
  <p:cSld name="3 - Drei Spalten - weiss">
    <p:spTree>
      <p:nvGrpSpPr>
        <p:cNvPr id="1" name="Shape 286"/>
        <p:cNvGrpSpPr/>
        <p:nvPr/>
      </p:nvGrpSpPr>
      <p:grpSpPr>
        <a:xfrm>
          <a:off x="0" y="0"/>
          <a:ext cx="0" cy="0"/>
          <a:chOff x="0" y="0"/>
          <a:chExt cx="0" cy="0"/>
        </a:xfrm>
      </p:grpSpPr>
      <p:sp>
        <p:nvSpPr>
          <p:cNvPr id="287" name="Google Shape;287;p66"/>
          <p:cNvSpPr txBox="1">
            <a:spLocks noGrp="1"/>
          </p:cNvSpPr>
          <p:nvPr>
            <p:ph type="title"/>
          </p:nvPr>
        </p:nvSpPr>
        <p:spPr>
          <a:xfrm>
            <a:off x="741733" y="720200"/>
            <a:ext cx="3081200" cy="698759"/>
          </a:xfrm>
          <a:prstGeom prst="rect">
            <a:avLst/>
          </a:prstGeom>
        </p:spPr>
        <p:txBody>
          <a:bodyPr spcFirstLastPara="1" wrap="square" lIns="0" tIns="0" rIns="0" bIns="180000" anchor="t" anchorCtr="0">
            <a:spAutoFit/>
          </a:bodyPr>
          <a:lstStyle>
            <a:lvl1pPr lvl="0">
              <a:lnSpc>
                <a:spcPct val="90000"/>
              </a:lnSpc>
              <a:spcBef>
                <a:spcPts val="0"/>
              </a:spcBef>
              <a:spcAft>
                <a:spcPts val="0"/>
              </a:spcAft>
              <a:buSzPts val="2800"/>
              <a:buFont typeface="Inter ExtraBold"/>
              <a:buNone/>
              <a:defRPr sz="3733">
                <a:latin typeface="Inter ExtraBold"/>
                <a:ea typeface="Inter ExtraBold"/>
                <a:cs typeface="Inter ExtraBold"/>
                <a:sym typeface="Inter ExtraBold"/>
              </a:defRPr>
            </a:lvl1pPr>
            <a:lvl2pPr lvl="1">
              <a:spcBef>
                <a:spcPts val="0"/>
              </a:spcBef>
              <a:spcAft>
                <a:spcPts val="0"/>
              </a:spcAft>
              <a:buClr>
                <a:schemeClr val="dk1"/>
              </a:buClr>
              <a:buSzPts val="2800"/>
              <a:buNone/>
              <a:defRPr sz="3733">
                <a:solidFill>
                  <a:schemeClr val="dk1"/>
                </a:solidFill>
              </a:defRPr>
            </a:lvl2pPr>
            <a:lvl3pPr lvl="2">
              <a:spcBef>
                <a:spcPts val="0"/>
              </a:spcBef>
              <a:spcAft>
                <a:spcPts val="0"/>
              </a:spcAft>
              <a:buClr>
                <a:schemeClr val="dk1"/>
              </a:buClr>
              <a:buSzPts val="2800"/>
              <a:buNone/>
              <a:defRPr sz="3733">
                <a:solidFill>
                  <a:schemeClr val="dk1"/>
                </a:solidFill>
              </a:defRPr>
            </a:lvl3pPr>
            <a:lvl4pPr lvl="3">
              <a:spcBef>
                <a:spcPts val="0"/>
              </a:spcBef>
              <a:spcAft>
                <a:spcPts val="0"/>
              </a:spcAft>
              <a:buClr>
                <a:schemeClr val="dk1"/>
              </a:buClr>
              <a:buSzPts val="2800"/>
              <a:buNone/>
              <a:defRPr sz="3733">
                <a:solidFill>
                  <a:schemeClr val="dk1"/>
                </a:solidFill>
              </a:defRPr>
            </a:lvl4pPr>
            <a:lvl5pPr lvl="4">
              <a:spcBef>
                <a:spcPts val="0"/>
              </a:spcBef>
              <a:spcAft>
                <a:spcPts val="0"/>
              </a:spcAft>
              <a:buClr>
                <a:schemeClr val="dk1"/>
              </a:buClr>
              <a:buSzPts val="2800"/>
              <a:buNone/>
              <a:defRPr sz="3733">
                <a:solidFill>
                  <a:schemeClr val="dk1"/>
                </a:solidFill>
              </a:defRPr>
            </a:lvl5pPr>
            <a:lvl6pPr lvl="5">
              <a:spcBef>
                <a:spcPts val="0"/>
              </a:spcBef>
              <a:spcAft>
                <a:spcPts val="0"/>
              </a:spcAft>
              <a:buClr>
                <a:schemeClr val="dk1"/>
              </a:buClr>
              <a:buSzPts val="2800"/>
              <a:buNone/>
              <a:defRPr sz="3733">
                <a:solidFill>
                  <a:schemeClr val="dk1"/>
                </a:solidFill>
              </a:defRPr>
            </a:lvl6pPr>
            <a:lvl7pPr lvl="6">
              <a:spcBef>
                <a:spcPts val="0"/>
              </a:spcBef>
              <a:spcAft>
                <a:spcPts val="0"/>
              </a:spcAft>
              <a:buClr>
                <a:schemeClr val="dk1"/>
              </a:buClr>
              <a:buSzPts val="2800"/>
              <a:buNone/>
              <a:defRPr sz="3733">
                <a:solidFill>
                  <a:schemeClr val="dk1"/>
                </a:solidFill>
              </a:defRPr>
            </a:lvl7pPr>
            <a:lvl8pPr lvl="7">
              <a:spcBef>
                <a:spcPts val="0"/>
              </a:spcBef>
              <a:spcAft>
                <a:spcPts val="0"/>
              </a:spcAft>
              <a:buClr>
                <a:schemeClr val="dk1"/>
              </a:buClr>
              <a:buSzPts val="2800"/>
              <a:buNone/>
              <a:defRPr sz="3733">
                <a:solidFill>
                  <a:schemeClr val="dk1"/>
                </a:solidFill>
              </a:defRPr>
            </a:lvl8pPr>
            <a:lvl9pPr lvl="8">
              <a:spcBef>
                <a:spcPts val="0"/>
              </a:spcBef>
              <a:spcAft>
                <a:spcPts val="0"/>
              </a:spcAft>
              <a:buClr>
                <a:schemeClr val="dk1"/>
              </a:buClr>
              <a:buSzPts val="2800"/>
              <a:buNone/>
              <a:defRPr sz="3733">
                <a:solidFill>
                  <a:schemeClr val="dk1"/>
                </a:solidFill>
              </a:defRPr>
            </a:lvl9pPr>
          </a:lstStyle>
          <a:p>
            <a:endParaRPr/>
          </a:p>
        </p:txBody>
      </p:sp>
      <p:sp>
        <p:nvSpPr>
          <p:cNvPr id="288" name="Google Shape;288;p66"/>
          <p:cNvSpPr txBox="1">
            <a:spLocks noGrp="1"/>
          </p:cNvSpPr>
          <p:nvPr>
            <p:ph type="body" idx="1"/>
          </p:nvPr>
        </p:nvSpPr>
        <p:spPr>
          <a:xfrm>
            <a:off x="741733" y="3296600"/>
            <a:ext cx="3081200" cy="1790400"/>
          </a:xfrm>
          <a:prstGeom prst="rect">
            <a:avLst/>
          </a:prstGeom>
        </p:spPr>
        <p:txBody>
          <a:bodyPr spcFirstLastPara="1" wrap="square" lIns="0" tIns="0" rIns="0" bIns="72000" anchor="t" anchorCtr="0">
            <a:normAutofit/>
          </a:bodyPr>
          <a:lstStyle>
            <a:lvl1pPr marL="609585" lvl="0" indent="-389457">
              <a:lnSpc>
                <a:spcPct val="115000"/>
              </a:lnSpc>
              <a:spcBef>
                <a:spcPts val="0"/>
              </a:spcBef>
              <a:spcAft>
                <a:spcPts val="0"/>
              </a:spcAft>
              <a:buClr>
                <a:schemeClr val="dk1"/>
              </a:buClr>
              <a:buSzPts val="1000"/>
              <a:buFont typeface="Inter"/>
              <a:buChar char="●"/>
              <a:defRPr sz="1333">
                <a:solidFill>
                  <a:schemeClr val="dk1"/>
                </a:solidFill>
                <a:latin typeface="Inter"/>
                <a:ea typeface="Inter"/>
                <a:cs typeface="Inter"/>
                <a:sym typeface="Inter"/>
              </a:defRPr>
            </a:lvl1pPr>
            <a:lvl2pPr marL="1219170" lvl="1" indent="-372524">
              <a:lnSpc>
                <a:spcPct val="115000"/>
              </a:lnSpc>
              <a:spcBef>
                <a:spcPts val="800"/>
              </a:spcBef>
              <a:spcAft>
                <a:spcPts val="0"/>
              </a:spcAft>
              <a:buSzPts val="800"/>
              <a:buFont typeface="Inter"/>
              <a:buChar char="○"/>
              <a:defRPr sz="1067">
                <a:latin typeface="Inter"/>
                <a:ea typeface="Inter"/>
                <a:cs typeface="Inter"/>
                <a:sym typeface="Inter"/>
              </a:defRPr>
            </a:lvl2pPr>
            <a:lvl3pPr marL="1828754" lvl="2" indent="-372524">
              <a:lnSpc>
                <a:spcPct val="115000"/>
              </a:lnSpc>
              <a:spcBef>
                <a:spcPts val="800"/>
              </a:spcBef>
              <a:spcAft>
                <a:spcPts val="0"/>
              </a:spcAft>
              <a:buSzPts val="800"/>
              <a:buFont typeface="Inter"/>
              <a:buChar char="■"/>
              <a:defRPr sz="1067">
                <a:latin typeface="Inter"/>
                <a:ea typeface="Inter"/>
                <a:cs typeface="Inter"/>
                <a:sym typeface="Inter"/>
              </a:defRPr>
            </a:lvl3pPr>
            <a:lvl4pPr marL="2438339" lvl="3" indent="-372524">
              <a:lnSpc>
                <a:spcPct val="115000"/>
              </a:lnSpc>
              <a:spcBef>
                <a:spcPts val="800"/>
              </a:spcBef>
              <a:spcAft>
                <a:spcPts val="0"/>
              </a:spcAft>
              <a:buSzPts val="800"/>
              <a:buFont typeface="Inter"/>
              <a:buChar char="●"/>
              <a:defRPr sz="1067">
                <a:latin typeface="Inter"/>
                <a:ea typeface="Inter"/>
                <a:cs typeface="Inter"/>
                <a:sym typeface="Inter"/>
              </a:defRPr>
            </a:lvl4pPr>
            <a:lvl5pPr marL="3047924" lvl="4" indent="-372524">
              <a:lnSpc>
                <a:spcPct val="115000"/>
              </a:lnSpc>
              <a:spcBef>
                <a:spcPts val="800"/>
              </a:spcBef>
              <a:spcAft>
                <a:spcPts val="0"/>
              </a:spcAft>
              <a:buSzPts val="800"/>
              <a:buFont typeface="Inter"/>
              <a:buChar char="○"/>
              <a:defRPr sz="1067">
                <a:latin typeface="Inter"/>
                <a:ea typeface="Inter"/>
                <a:cs typeface="Inter"/>
                <a:sym typeface="Inter"/>
              </a:defRPr>
            </a:lvl5pPr>
            <a:lvl6pPr marL="3657509" lvl="5" indent="-372524">
              <a:lnSpc>
                <a:spcPct val="115000"/>
              </a:lnSpc>
              <a:spcBef>
                <a:spcPts val="800"/>
              </a:spcBef>
              <a:spcAft>
                <a:spcPts val="0"/>
              </a:spcAft>
              <a:buSzPts val="800"/>
              <a:buFont typeface="Inter"/>
              <a:buChar char="■"/>
              <a:defRPr sz="1067">
                <a:latin typeface="Inter"/>
                <a:ea typeface="Inter"/>
                <a:cs typeface="Inter"/>
                <a:sym typeface="Inter"/>
              </a:defRPr>
            </a:lvl6pPr>
            <a:lvl7pPr marL="4267093" lvl="6" indent="-372524">
              <a:lnSpc>
                <a:spcPct val="115000"/>
              </a:lnSpc>
              <a:spcBef>
                <a:spcPts val="800"/>
              </a:spcBef>
              <a:spcAft>
                <a:spcPts val="0"/>
              </a:spcAft>
              <a:buSzPts val="800"/>
              <a:buFont typeface="Inter"/>
              <a:buChar char="●"/>
              <a:defRPr sz="1067">
                <a:latin typeface="Inter"/>
                <a:ea typeface="Inter"/>
                <a:cs typeface="Inter"/>
                <a:sym typeface="Inter"/>
              </a:defRPr>
            </a:lvl7pPr>
            <a:lvl8pPr marL="4876678" lvl="7" indent="-372524">
              <a:lnSpc>
                <a:spcPct val="115000"/>
              </a:lnSpc>
              <a:spcBef>
                <a:spcPts val="800"/>
              </a:spcBef>
              <a:spcAft>
                <a:spcPts val="0"/>
              </a:spcAft>
              <a:buSzPts val="800"/>
              <a:buFont typeface="Inter"/>
              <a:buChar char="○"/>
              <a:defRPr sz="1067">
                <a:latin typeface="Inter"/>
                <a:ea typeface="Inter"/>
                <a:cs typeface="Inter"/>
                <a:sym typeface="Inter"/>
              </a:defRPr>
            </a:lvl8pPr>
            <a:lvl9pPr marL="5486263" lvl="8" indent="-372524">
              <a:lnSpc>
                <a:spcPct val="115000"/>
              </a:lnSpc>
              <a:spcBef>
                <a:spcPts val="800"/>
              </a:spcBef>
              <a:spcAft>
                <a:spcPts val="800"/>
              </a:spcAft>
              <a:buSzPts val="800"/>
              <a:buFont typeface="Inter"/>
              <a:buChar char="■"/>
              <a:defRPr sz="1067">
                <a:latin typeface="Inter"/>
                <a:ea typeface="Inter"/>
                <a:cs typeface="Inter"/>
                <a:sym typeface="Inter"/>
              </a:defRPr>
            </a:lvl9pPr>
          </a:lstStyle>
          <a:p>
            <a:endParaRPr/>
          </a:p>
        </p:txBody>
      </p:sp>
      <p:sp>
        <p:nvSpPr>
          <p:cNvPr id="289" name="Google Shape;289;p66"/>
          <p:cNvSpPr txBox="1">
            <a:spLocks noGrp="1"/>
          </p:cNvSpPr>
          <p:nvPr>
            <p:ph type="subTitle" idx="2"/>
          </p:nvPr>
        </p:nvSpPr>
        <p:spPr>
          <a:xfrm>
            <a:off x="720004" y="2031992"/>
            <a:ext cx="3081200" cy="509989"/>
          </a:xfrm>
          <a:prstGeom prst="rect">
            <a:avLst/>
          </a:prstGeom>
        </p:spPr>
        <p:txBody>
          <a:bodyPr spcFirstLastPara="1" wrap="square" lIns="0" tIns="0" rIns="0" bIns="180000" anchor="t" anchorCtr="0">
            <a:spAutoFit/>
          </a:bodyPr>
          <a:lstStyle>
            <a:lvl1pPr lvl="0">
              <a:lnSpc>
                <a:spcPct val="100000"/>
              </a:lnSpc>
              <a:spcBef>
                <a:spcPts val="0"/>
              </a:spcBef>
              <a:spcAft>
                <a:spcPts val="0"/>
              </a:spcAft>
              <a:buClr>
                <a:schemeClr val="dk2"/>
              </a:buClr>
              <a:buSzPts val="1600"/>
              <a:buNone/>
              <a:defRPr sz="2133">
                <a:solidFill>
                  <a:schemeClr val="dk2"/>
                </a:solidFill>
              </a:defRPr>
            </a:lvl1pPr>
            <a:lvl2pPr lvl="1">
              <a:spcBef>
                <a:spcPts val="800"/>
              </a:spcBef>
              <a:spcAft>
                <a:spcPts val="0"/>
              </a:spcAft>
              <a:buSzPts val="800"/>
              <a:buNone/>
              <a:defRPr/>
            </a:lvl2pPr>
            <a:lvl3pPr lvl="2">
              <a:spcBef>
                <a:spcPts val="800"/>
              </a:spcBef>
              <a:spcAft>
                <a:spcPts val="0"/>
              </a:spcAft>
              <a:buSzPts val="800"/>
              <a:buNone/>
              <a:defRPr/>
            </a:lvl3pPr>
            <a:lvl4pPr lvl="3">
              <a:spcBef>
                <a:spcPts val="800"/>
              </a:spcBef>
              <a:spcAft>
                <a:spcPts val="0"/>
              </a:spcAft>
              <a:buSzPts val="800"/>
              <a:buNone/>
              <a:defRPr/>
            </a:lvl4pPr>
            <a:lvl5pPr lvl="4">
              <a:spcBef>
                <a:spcPts val="800"/>
              </a:spcBef>
              <a:spcAft>
                <a:spcPts val="0"/>
              </a:spcAft>
              <a:buSzPts val="800"/>
              <a:buNone/>
              <a:defRPr/>
            </a:lvl5pPr>
            <a:lvl6pPr lvl="5">
              <a:spcBef>
                <a:spcPts val="800"/>
              </a:spcBef>
              <a:spcAft>
                <a:spcPts val="0"/>
              </a:spcAft>
              <a:buSzPts val="800"/>
              <a:buNone/>
              <a:defRPr/>
            </a:lvl6pPr>
            <a:lvl7pPr lvl="6">
              <a:spcBef>
                <a:spcPts val="800"/>
              </a:spcBef>
              <a:spcAft>
                <a:spcPts val="0"/>
              </a:spcAft>
              <a:buSzPts val="800"/>
              <a:buNone/>
              <a:defRPr/>
            </a:lvl7pPr>
            <a:lvl8pPr lvl="7">
              <a:spcBef>
                <a:spcPts val="800"/>
              </a:spcBef>
              <a:spcAft>
                <a:spcPts val="0"/>
              </a:spcAft>
              <a:buSzPts val="800"/>
              <a:buNone/>
              <a:defRPr/>
            </a:lvl8pPr>
            <a:lvl9pPr lvl="8">
              <a:spcBef>
                <a:spcPts val="800"/>
              </a:spcBef>
              <a:spcAft>
                <a:spcPts val="800"/>
              </a:spcAft>
              <a:buSzPts val="800"/>
              <a:buNone/>
              <a:defRPr/>
            </a:lvl9pPr>
          </a:lstStyle>
          <a:p>
            <a:endParaRPr/>
          </a:p>
        </p:txBody>
      </p:sp>
      <p:pic>
        <p:nvPicPr>
          <p:cNvPr id="290" name="Google Shape;290;p66"/>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65297" y="457630"/>
            <a:ext cx="466899" cy="464652"/>
          </a:xfrm>
          <a:prstGeom prst="rect">
            <a:avLst/>
          </a:prstGeom>
          <a:noFill/>
          <a:ln>
            <a:noFill/>
          </a:ln>
        </p:spPr>
      </p:pic>
    </p:spTree>
    <p:extLst>
      <p:ext uri="{BB962C8B-B14F-4D97-AF65-F5344CB8AC3E}">
        <p14:creationId xmlns:p14="http://schemas.microsoft.com/office/powerpoint/2010/main" val="3884884201"/>
      </p:ext>
    </p:extLst>
  </p:cSld>
  <p:clrMapOvr>
    <a:masterClrMapping/>
  </p:clrMapOvr>
  <p:extLst>
    <p:ext uri="{DCECCB84-F9BA-43D5-87BE-67443E8EF086}">
      <p15:sldGuideLst xmlns:p15="http://schemas.microsoft.com/office/powerpoint/2012/main">
        <p15:guide id="1" pos="1806">
          <p15:clr>
            <a:srgbClr val="E46962"/>
          </p15:clr>
        </p15:guide>
        <p15:guide id="2" pos="2146">
          <p15:clr>
            <a:srgbClr val="E46962"/>
          </p15:clr>
        </p15:guide>
        <p15:guide id="3" pos="3614">
          <p15:clr>
            <a:srgbClr val="E46962"/>
          </p15:clr>
        </p15:guide>
        <p15:guide id="4" pos="3954">
          <p15:clr>
            <a:srgbClr val="E46962"/>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 - Drei Spalten - weiss - ohne Logo">
  <p:cSld name="3 - Drei Spalten - weiss - ohne Logo">
    <p:spTree>
      <p:nvGrpSpPr>
        <p:cNvPr id="1" name="Shape 291"/>
        <p:cNvGrpSpPr/>
        <p:nvPr/>
      </p:nvGrpSpPr>
      <p:grpSpPr>
        <a:xfrm>
          <a:off x="0" y="0"/>
          <a:ext cx="0" cy="0"/>
          <a:chOff x="0" y="0"/>
          <a:chExt cx="0" cy="0"/>
        </a:xfrm>
      </p:grpSpPr>
      <p:sp>
        <p:nvSpPr>
          <p:cNvPr id="292" name="Google Shape;292;p67"/>
          <p:cNvSpPr txBox="1">
            <a:spLocks noGrp="1"/>
          </p:cNvSpPr>
          <p:nvPr>
            <p:ph type="title"/>
          </p:nvPr>
        </p:nvSpPr>
        <p:spPr>
          <a:xfrm>
            <a:off x="741733" y="720200"/>
            <a:ext cx="3081200" cy="698759"/>
          </a:xfrm>
          <a:prstGeom prst="rect">
            <a:avLst/>
          </a:prstGeom>
        </p:spPr>
        <p:txBody>
          <a:bodyPr spcFirstLastPara="1" wrap="square" lIns="0" tIns="0" rIns="0" bIns="180000" anchor="t" anchorCtr="0">
            <a:spAutoFit/>
          </a:bodyPr>
          <a:lstStyle>
            <a:lvl1pPr lvl="0">
              <a:lnSpc>
                <a:spcPct val="90000"/>
              </a:lnSpc>
              <a:spcBef>
                <a:spcPts val="0"/>
              </a:spcBef>
              <a:spcAft>
                <a:spcPts val="0"/>
              </a:spcAft>
              <a:buSzPts val="2800"/>
              <a:buFont typeface="Inter ExtraBold"/>
              <a:buNone/>
              <a:defRPr sz="3733">
                <a:latin typeface="Inter ExtraBold"/>
                <a:ea typeface="Inter ExtraBold"/>
                <a:cs typeface="Inter ExtraBold"/>
                <a:sym typeface="Inter ExtraBold"/>
              </a:defRPr>
            </a:lvl1pPr>
            <a:lvl2pPr lvl="1">
              <a:spcBef>
                <a:spcPts val="0"/>
              </a:spcBef>
              <a:spcAft>
                <a:spcPts val="0"/>
              </a:spcAft>
              <a:buClr>
                <a:schemeClr val="dk1"/>
              </a:buClr>
              <a:buSzPts val="2800"/>
              <a:buNone/>
              <a:defRPr sz="3733">
                <a:solidFill>
                  <a:schemeClr val="dk1"/>
                </a:solidFill>
              </a:defRPr>
            </a:lvl2pPr>
            <a:lvl3pPr lvl="2">
              <a:spcBef>
                <a:spcPts val="0"/>
              </a:spcBef>
              <a:spcAft>
                <a:spcPts val="0"/>
              </a:spcAft>
              <a:buClr>
                <a:schemeClr val="dk1"/>
              </a:buClr>
              <a:buSzPts val="2800"/>
              <a:buNone/>
              <a:defRPr sz="3733">
                <a:solidFill>
                  <a:schemeClr val="dk1"/>
                </a:solidFill>
              </a:defRPr>
            </a:lvl3pPr>
            <a:lvl4pPr lvl="3">
              <a:spcBef>
                <a:spcPts val="0"/>
              </a:spcBef>
              <a:spcAft>
                <a:spcPts val="0"/>
              </a:spcAft>
              <a:buClr>
                <a:schemeClr val="dk1"/>
              </a:buClr>
              <a:buSzPts val="2800"/>
              <a:buNone/>
              <a:defRPr sz="3733">
                <a:solidFill>
                  <a:schemeClr val="dk1"/>
                </a:solidFill>
              </a:defRPr>
            </a:lvl4pPr>
            <a:lvl5pPr lvl="4">
              <a:spcBef>
                <a:spcPts val="0"/>
              </a:spcBef>
              <a:spcAft>
                <a:spcPts val="0"/>
              </a:spcAft>
              <a:buClr>
                <a:schemeClr val="dk1"/>
              </a:buClr>
              <a:buSzPts val="2800"/>
              <a:buNone/>
              <a:defRPr sz="3733">
                <a:solidFill>
                  <a:schemeClr val="dk1"/>
                </a:solidFill>
              </a:defRPr>
            </a:lvl5pPr>
            <a:lvl6pPr lvl="5">
              <a:spcBef>
                <a:spcPts val="0"/>
              </a:spcBef>
              <a:spcAft>
                <a:spcPts val="0"/>
              </a:spcAft>
              <a:buClr>
                <a:schemeClr val="dk1"/>
              </a:buClr>
              <a:buSzPts val="2800"/>
              <a:buNone/>
              <a:defRPr sz="3733">
                <a:solidFill>
                  <a:schemeClr val="dk1"/>
                </a:solidFill>
              </a:defRPr>
            </a:lvl6pPr>
            <a:lvl7pPr lvl="6">
              <a:spcBef>
                <a:spcPts val="0"/>
              </a:spcBef>
              <a:spcAft>
                <a:spcPts val="0"/>
              </a:spcAft>
              <a:buClr>
                <a:schemeClr val="dk1"/>
              </a:buClr>
              <a:buSzPts val="2800"/>
              <a:buNone/>
              <a:defRPr sz="3733">
                <a:solidFill>
                  <a:schemeClr val="dk1"/>
                </a:solidFill>
              </a:defRPr>
            </a:lvl7pPr>
            <a:lvl8pPr lvl="7">
              <a:spcBef>
                <a:spcPts val="0"/>
              </a:spcBef>
              <a:spcAft>
                <a:spcPts val="0"/>
              </a:spcAft>
              <a:buClr>
                <a:schemeClr val="dk1"/>
              </a:buClr>
              <a:buSzPts val="2800"/>
              <a:buNone/>
              <a:defRPr sz="3733">
                <a:solidFill>
                  <a:schemeClr val="dk1"/>
                </a:solidFill>
              </a:defRPr>
            </a:lvl8pPr>
            <a:lvl9pPr lvl="8">
              <a:spcBef>
                <a:spcPts val="0"/>
              </a:spcBef>
              <a:spcAft>
                <a:spcPts val="0"/>
              </a:spcAft>
              <a:buClr>
                <a:schemeClr val="dk1"/>
              </a:buClr>
              <a:buSzPts val="2800"/>
              <a:buNone/>
              <a:defRPr sz="3733">
                <a:solidFill>
                  <a:schemeClr val="dk1"/>
                </a:solidFill>
              </a:defRPr>
            </a:lvl9pPr>
          </a:lstStyle>
          <a:p>
            <a:endParaRPr/>
          </a:p>
        </p:txBody>
      </p:sp>
      <p:sp>
        <p:nvSpPr>
          <p:cNvPr id="293" name="Google Shape;293;p67"/>
          <p:cNvSpPr txBox="1">
            <a:spLocks noGrp="1"/>
          </p:cNvSpPr>
          <p:nvPr>
            <p:ph type="body" idx="1"/>
          </p:nvPr>
        </p:nvSpPr>
        <p:spPr>
          <a:xfrm>
            <a:off x="741733" y="3296600"/>
            <a:ext cx="3081200" cy="1790400"/>
          </a:xfrm>
          <a:prstGeom prst="rect">
            <a:avLst/>
          </a:prstGeom>
        </p:spPr>
        <p:txBody>
          <a:bodyPr spcFirstLastPara="1" wrap="square" lIns="0" tIns="0" rIns="0" bIns="72000" anchor="t" anchorCtr="0">
            <a:normAutofit/>
          </a:bodyPr>
          <a:lstStyle>
            <a:lvl1pPr marL="609585" lvl="0" indent="-389457">
              <a:lnSpc>
                <a:spcPct val="115000"/>
              </a:lnSpc>
              <a:spcBef>
                <a:spcPts val="0"/>
              </a:spcBef>
              <a:spcAft>
                <a:spcPts val="0"/>
              </a:spcAft>
              <a:buClr>
                <a:schemeClr val="dk1"/>
              </a:buClr>
              <a:buSzPts val="1000"/>
              <a:buFont typeface="Inter"/>
              <a:buChar char="●"/>
              <a:defRPr sz="1333">
                <a:solidFill>
                  <a:schemeClr val="dk1"/>
                </a:solidFill>
                <a:latin typeface="Inter"/>
                <a:ea typeface="Inter"/>
                <a:cs typeface="Inter"/>
                <a:sym typeface="Inter"/>
              </a:defRPr>
            </a:lvl1pPr>
            <a:lvl2pPr marL="1219170" lvl="1" indent="-372524">
              <a:lnSpc>
                <a:spcPct val="115000"/>
              </a:lnSpc>
              <a:spcBef>
                <a:spcPts val="800"/>
              </a:spcBef>
              <a:spcAft>
                <a:spcPts val="0"/>
              </a:spcAft>
              <a:buSzPts val="800"/>
              <a:buFont typeface="Inter"/>
              <a:buChar char="○"/>
              <a:defRPr sz="1067">
                <a:latin typeface="Inter"/>
                <a:ea typeface="Inter"/>
                <a:cs typeface="Inter"/>
                <a:sym typeface="Inter"/>
              </a:defRPr>
            </a:lvl2pPr>
            <a:lvl3pPr marL="1828754" lvl="2" indent="-372524">
              <a:lnSpc>
                <a:spcPct val="115000"/>
              </a:lnSpc>
              <a:spcBef>
                <a:spcPts val="800"/>
              </a:spcBef>
              <a:spcAft>
                <a:spcPts val="0"/>
              </a:spcAft>
              <a:buSzPts val="800"/>
              <a:buFont typeface="Inter"/>
              <a:buChar char="■"/>
              <a:defRPr sz="1067">
                <a:latin typeface="Inter"/>
                <a:ea typeface="Inter"/>
                <a:cs typeface="Inter"/>
                <a:sym typeface="Inter"/>
              </a:defRPr>
            </a:lvl3pPr>
            <a:lvl4pPr marL="2438339" lvl="3" indent="-372524">
              <a:lnSpc>
                <a:spcPct val="115000"/>
              </a:lnSpc>
              <a:spcBef>
                <a:spcPts val="800"/>
              </a:spcBef>
              <a:spcAft>
                <a:spcPts val="0"/>
              </a:spcAft>
              <a:buSzPts val="800"/>
              <a:buFont typeface="Inter"/>
              <a:buChar char="●"/>
              <a:defRPr sz="1067">
                <a:latin typeface="Inter"/>
                <a:ea typeface="Inter"/>
                <a:cs typeface="Inter"/>
                <a:sym typeface="Inter"/>
              </a:defRPr>
            </a:lvl4pPr>
            <a:lvl5pPr marL="3047924" lvl="4" indent="-372524">
              <a:lnSpc>
                <a:spcPct val="115000"/>
              </a:lnSpc>
              <a:spcBef>
                <a:spcPts val="800"/>
              </a:spcBef>
              <a:spcAft>
                <a:spcPts val="0"/>
              </a:spcAft>
              <a:buSzPts val="800"/>
              <a:buFont typeface="Inter"/>
              <a:buChar char="○"/>
              <a:defRPr sz="1067">
                <a:latin typeface="Inter"/>
                <a:ea typeface="Inter"/>
                <a:cs typeface="Inter"/>
                <a:sym typeface="Inter"/>
              </a:defRPr>
            </a:lvl5pPr>
            <a:lvl6pPr marL="3657509" lvl="5" indent="-372524">
              <a:lnSpc>
                <a:spcPct val="115000"/>
              </a:lnSpc>
              <a:spcBef>
                <a:spcPts val="800"/>
              </a:spcBef>
              <a:spcAft>
                <a:spcPts val="0"/>
              </a:spcAft>
              <a:buSzPts val="800"/>
              <a:buFont typeface="Inter"/>
              <a:buChar char="■"/>
              <a:defRPr sz="1067">
                <a:latin typeface="Inter"/>
                <a:ea typeface="Inter"/>
                <a:cs typeface="Inter"/>
                <a:sym typeface="Inter"/>
              </a:defRPr>
            </a:lvl6pPr>
            <a:lvl7pPr marL="4267093" lvl="6" indent="-372524">
              <a:lnSpc>
                <a:spcPct val="115000"/>
              </a:lnSpc>
              <a:spcBef>
                <a:spcPts val="800"/>
              </a:spcBef>
              <a:spcAft>
                <a:spcPts val="0"/>
              </a:spcAft>
              <a:buSzPts val="800"/>
              <a:buFont typeface="Inter"/>
              <a:buChar char="●"/>
              <a:defRPr sz="1067">
                <a:latin typeface="Inter"/>
                <a:ea typeface="Inter"/>
                <a:cs typeface="Inter"/>
                <a:sym typeface="Inter"/>
              </a:defRPr>
            </a:lvl7pPr>
            <a:lvl8pPr marL="4876678" lvl="7" indent="-372524">
              <a:lnSpc>
                <a:spcPct val="115000"/>
              </a:lnSpc>
              <a:spcBef>
                <a:spcPts val="800"/>
              </a:spcBef>
              <a:spcAft>
                <a:spcPts val="0"/>
              </a:spcAft>
              <a:buSzPts val="800"/>
              <a:buFont typeface="Inter"/>
              <a:buChar char="○"/>
              <a:defRPr sz="1067">
                <a:latin typeface="Inter"/>
                <a:ea typeface="Inter"/>
                <a:cs typeface="Inter"/>
                <a:sym typeface="Inter"/>
              </a:defRPr>
            </a:lvl8pPr>
            <a:lvl9pPr marL="5486263" lvl="8" indent="-372524">
              <a:lnSpc>
                <a:spcPct val="115000"/>
              </a:lnSpc>
              <a:spcBef>
                <a:spcPts val="800"/>
              </a:spcBef>
              <a:spcAft>
                <a:spcPts val="800"/>
              </a:spcAft>
              <a:buSzPts val="800"/>
              <a:buFont typeface="Inter"/>
              <a:buChar char="■"/>
              <a:defRPr sz="1067">
                <a:latin typeface="Inter"/>
                <a:ea typeface="Inter"/>
                <a:cs typeface="Inter"/>
                <a:sym typeface="Inter"/>
              </a:defRPr>
            </a:lvl9pPr>
          </a:lstStyle>
          <a:p>
            <a:endParaRPr/>
          </a:p>
        </p:txBody>
      </p:sp>
      <p:sp>
        <p:nvSpPr>
          <p:cNvPr id="294" name="Google Shape;294;p67"/>
          <p:cNvSpPr txBox="1">
            <a:spLocks noGrp="1"/>
          </p:cNvSpPr>
          <p:nvPr>
            <p:ph type="subTitle" idx="2"/>
          </p:nvPr>
        </p:nvSpPr>
        <p:spPr>
          <a:xfrm>
            <a:off x="720004" y="2031992"/>
            <a:ext cx="3081200" cy="509989"/>
          </a:xfrm>
          <a:prstGeom prst="rect">
            <a:avLst/>
          </a:prstGeom>
        </p:spPr>
        <p:txBody>
          <a:bodyPr spcFirstLastPara="1" wrap="square" lIns="0" tIns="0" rIns="0" bIns="180000" anchor="t" anchorCtr="0">
            <a:spAutoFit/>
          </a:bodyPr>
          <a:lstStyle>
            <a:lvl1pPr lvl="0">
              <a:lnSpc>
                <a:spcPct val="100000"/>
              </a:lnSpc>
              <a:spcBef>
                <a:spcPts val="0"/>
              </a:spcBef>
              <a:spcAft>
                <a:spcPts val="0"/>
              </a:spcAft>
              <a:buClr>
                <a:schemeClr val="dk2"/>
              </a:buClr>
              <a:buSzPts val="1600"/>
              <a:buNone/>
              <a:defRPr sz="2133">
                <a:solidFill>
                  <a:schemeClr val="dk2"/>
                </a:solidFill>
              </a:defRPr>
            </a:lvl1pPr>
            <a:lvl2pPr lvl="1">
              <a:spcBef>
                <a:spcPts val="800"/>
              </a:spcBef>
              <a:spcAft>
                <a:spcPts val="0"/>
              </a:spcAft>
              <a:buSzPts val="800"/>
              <a:buNone/>
              <a:defRPr/>
            </a:lvl2pPr>
            <a:lvl3pPr lvl="2">
              <a:spcBef>
                <a:spcPts val="800"/>
              </a:spcBef>
              <a:spcAft>
                <a:spcPts val="0"/>
              </a:spcAft>
              <a:buSzPts val="800"/>
              <a:buNone/>
              <a:defRPr/>
            </a:lvl3pPr>
            <a:lvl4pPr lvl="3">
              <a:spcBef>
                <a:spcPts val="800"/>
              </a:spcBef>
              <a:spcAft>
                <a:spcPts val="0"/>
              </a:spcAft>
              <a:buSzPts val="800"/>
              <a:buNone/>
              <a:defRPr/>
            </a:lvl4pPr>
            <a:lvl5pPr lvl="4">
              <a:spcBef>
                <a:spcPts val="800"/>
              </a:spcBef>
              <a:spcAft>
                <a:spcPts val="0"/>
              </a:spcAft>
              <a:buSzPts val="800"/>
              <a:buNone/>
              <a:defRPr/>
            </a:lvl5pPr>
            <a:lvl6pPr lvl="5">
              <a:spcBef>
                <a:spcPts val="800"/>
              </a:spcBef>
              <a:spcAft>
                <a:spcPts val="0"/>
              </a:spcAft>
              <a:buSzPts val="800"/>
              <a:buNone/>
              <a:defRPr/>
            </a:lvl6pPr>
            <a:lvl7pPr lvl="6">
              <a:spcBef>
                <a:spcPts val="800"/>
              </a:spcBef>
              <a:spcAft>
                <a:spcPts val="0"/>
              </a:spcAft>
              <a:buSzPts val="800"/>
              <a:buNone/>
              <a:defRPr/>
            </a:lvl7pPr>
            <a:lvl8pPr lvl="7">
              <a:spcBef>
                <a:spcPts val="800"/>
              </a:spcBef>
              <a:spcAft>
                <a:spcPts val="0"/>
              </a:spcAft>
              <a:buSzPts val="800"/>
              <a:buNone/>
              <a:defRPr/>
            </a:lvl8pPr>
            <a:lvl9pPr lvl="8">
              <a:spcBef>
                <a:spcPts val="800"/>
              </a:spcBef>
              <a:spcAft>
                <a:spcPts val="800"/>
              </a:spcAft>
              <a:buSzPts val="800"/>
              <a:buNone/>
              <a:defRPr/>
            </a:lvl9pPr>
          </a:lstStyle>
          <a:p>
            <a:endParaRPr/>
          </a:p>
        </p:txBody>
      </p:sp>
    </p:spTree>
    <p:extLst>
      <p:ext uri="{BB962C8B-B14F-4D97-AF65-F5344CB8AC3E}">
        <p14:creationId xmlns:p14="http://schemas.microsoft.com/office/powerpoint/2010/main" val="34587347"/>
      </p:ext>
    </p:extLst>
  </p:cSld>
  <p:clrMapOvr>
    <a:masterClrMapping/>
  </p:clrMapOvr>
  <p:extLst>
    <p:ext uri="{DCECCB84-F9BA-43D5-87BE-67443E8EF086}">
      <p15:sldGuideLst xmlns:p15="http://schemas.microsoft.com/office/powerpoint/2012/main">
        <p15:guide id="1" pos="1806">
          <p15:clr>
            <a:srgbClr val="E46962"/>
          </p15:clr>
        </p15:guide>
        <p15:guide id="2" pos="2146">
          <p15:clr>
            <a:srgbClr val="E46962"/>
          </p15:clr>
        </p15:guide>
        <p15:guide id="3" pos="3614">
          <p15:clr>
            <a:srgbClr val="E46962"/>
          </p15:clr>
        </p15:guide>
        <p15:guide id="4" pos="3954">
          <p15:clr>
            <a:srgbClr val="E46962"/>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 - Drei Spalten - purple">
  <p:cSld name="3 - Drei Spalten - purple">
    <p:bg>
      <p:bgPr>
        <a:solidFill>
          <a:schemeClr val="dk2"/>
        </a:solidFill>
        <a:effectLst/>
      </p:bgPr>
    </p:bg>
    <p:spTree>
      <p:nvGrpSpPr>
        <p:cNvPr id="1" name="Shape 295"/>
        <p:cNvGrpSpPr/>
        <p:nvPr/>
      </p:nvGrpSpPr>
      <p:grpSpPr>
        <a:xfrm>
          <a:off x="0" y="0"/>
          <a:ext cx="0" cy="0"/>
          <a:chOff x="0" y="0"/>
          <a:chExt cx="0" cy="0"/>
        </a:xfrm>
      </p:grpSpPr>
      <p:sp>
        <p:nvSpPr>
          <p:cNvPr id="296" name="Google Shape;296;p68"/>
          <p:cNvSpPr txBox="1">
            <a:spLocks noGrp="1"/>
          </p:cNvSpPr>
          <p:nvPr>
            <p:ph type="title"/>
          </p:nvPr>
        </p:nvSpPr>
        <p:spPr>
          <a:xfrm>
            <a:off x="741733" y="720200"/>
            <a:ext cx="3081200" cy="698759"/>
          </a:xfrm>
          <a:prstGeom prst="rect">
            <a:avLst/>
          </a:prstGeom>
        </p:spPr>
        <p:txBody>
          <a:bodyPr spcFirstLastPara="1" wrap="square" lIns="0" tIns="0" rIns="0" bIns="180000" anchor="t" anchorCtr="0">
            <a:spAutoFit/>
          </a:bodyPr>
          <a:lstStyle>
            <a:lvl1pPr lvl="0">
              <a:lnSpc>
                <a:spcPct val="90000"/>
              </a:lnSpc>
              <a:spcBef>
                <a:spcPts val="0"/>
              </a:spcBef>
              <a:spcAft>
                <a:spcPts val="0"/>
              </a:spcAft>
              <a:buClr>
                <a:schemeClr val="lt1"/>
              </a:buClr>
              <a:buSzPts val="2800"/>
              <a:buFont typeface="Inter ExtraBold"/>
              <a:buNone/>
              <a:defRPr sz="3733">
                <a:solidFill>
                  <a:schemeClr val="lt1"/>
                </a:solidFill>
                <a:latin typeface="Inter ExtraBold"/>
                <a:ea typeface="Inter ExtraBold"/>
                <a:cs typeface="Inter ExtraBold"/>
                <a:sym typeface="Inter ExtraBold"/>
              </a:defRPr>
            </a:lvl1pPr>
            <a:lvl2pPr lvl="1">
              <a:spcBef>
                <a:spcPts val="0"/>
              </a:spcBef>
              <a:spcAft>
                <a:spcPts val="0"/>
              </a:spcAft>
              <a:buClr>
                <a:schemeClr val="lt1"/>
              </a:buClr>
              <a:buSzPts val="2800"/>
              <a:buNone/>
              <a:defRPr sz="3733">
                <a:solidFill>
                  <a:schemeClr val="lt1"/>
                </a:solidFill>
              </a:defRPr>
            </a:lvl2pPr>
            <a:lvl3pPr lvl="2">
              <a:spcBef>
                <a:spcPts val="0"/>
              </a:spcBef>
              <a:spcAft>
                <a:spcPts val="0"/>
              </a:spcAft>
              <a:buClr>
                <a:schemeClr val="lt1"/>
              </a:buClr>
              <a:buSzPts val="2800"/>
              <a:buNone/>
              <a:defRPr sz="3733">
                <a:solidFill>
                  <a:schemeClr val="lt1"/>
                </a:solidFill>
              </a:defRPr>
            </a:lvl3pPr>
            <a:lvl4pPr lvl="3">
              <a:spcBef>
                <a:spcPts val="0"/>
              </a:spcBef>
              <a:spcAft>
                <a:spcPts val="0"/>
              </a:spcAft>
              <a:buClr>
                <a:schemeClr val="lt1"/>
              </a:buClr>
              <a:buSzPts val="2800"/>
              <a:buNone/>
              <a:defRPr sz="3733">
                <a:solidFill>
                  <a:schemeClr val="lt1"/>
                </a:solidFill>
              </a:defRPr>
            </a:lvl4pPr>
            <a:lvl5pPr lvl="4">
              <a:spcBef>
                <a:spcPts val="0"/>
              </a:spcBef>
              <a:spcAft>
                <a:spcPts val="0"/>
              </a:spcAft>
              <a:buClr>
                <a:schemeClr val="lt1"/>
              </a:buClr>
              <a:buSzPts val="2800"/>
              <a:buNone/>
              <a:defRPr sz="3733">
                <a:solidFill>
                  <a:schemeClr val="lt1"/>
                </a:solidFill>
              </a:defRPr>
            </a:lvl5pPr>
            <a:lvl6pPr lvl="5">
              <a:spcBef>
                <a:spcPts val="0"/>
              </a:spcBef>
              <a:spcAft>
                <a:spcPts val="0"/>
              </a:spcAft>
              <a:buClr>
                <a:schemeClr val="lt1"/>
              </a:buClr>
              <a:buSzPts val="2800"/>
              <a:buNone/>
              <a:defRPr sz="3733">
                <a:solidFill>
                  <a:schemeClr val="lt1"/>
                </a:solidFill>
              </a:defRPr>
            </a:lvl6pPr>
            <a:lvl7pPr lvl="6">
              <a:spcBef>
                <a:spcPts val="0"/>
              </a:spcBef>
              <a:spcAft>
                <a:spcPts val="0"/>
              </a:spcAft>
              <a:buClr>
                <a:schemeClr val="lt1"/>
              </a:buClr>
              <a:buSzPts val="2800"/>
              <a:buNone/>
              <a:defRPr sz="3733">
                <a:solidFill>
                  <a:schemeClr val="lt1"/>
                </a:solidFill>
              </a:defRPr>
            </a:lvl7pPr>
            <a:lvl8pPr lvl="7">
              <a:spcBef>
                <a:spcPts val="0"/>
              </a:spcBef>
              <a:spcAft>
                <a:spcPts val="0"/>
              </a:spcAft>
              <a:buClr>
                <a:schemeClr val="lt1"/>
              </a:buClr>
              <a:buSzPts val="2800"/>
              <a:buNone/>
              <a:defRPr sz="3733">
                <a:solidFill>
                  <a:schemeClr val="lt1"/>
                </a:solidFill>
              </a:defRPr>
            </a:lvl8pPr>
            <a:lvl9pPr lvl="8">
              <a:spcBef>
                <a:spcPts val="0"/>
              </a:spcBef>
              <a:spcAft>
                <a:spcPts val="0"/>
              </a:spcAft>
              <a:buClr>
                <a:schemeClr val="lt1"/>
              </a:buClr>
              <a:buSzPts val="2800"/>
              <a:buNone/>
              <a:defRPr sz="3733">
                <a:solidFill>
                  <a:schemeClr val="lt1"/>
                </a:solidFill>
              </a:defRPr>
            </a:lvl9pPr>
          </a:lstStyle>
          <a:p>
            <a:endParaRPr/>
          </a:p>
        </p:txBody>
      </p:sp>
      <p:sp>
        <p:nvSpPr>
          <p:cNvPr id="297" name="Google Shape;297;p68"/>
          <p:cNvSpPr txBox="1">
            <a:spLocks noGrp="1"/>
          </p:cNvSpPr>
          <p:nvPr>
            <p:ph type="body" idx="1"/>
          </p:nvPr>
        </p:nvSpPr>
        <p:spPr>
          <a:xfrm>
            <a:off x="741733" y="3296600"/>
            <a:ext cx="3081200" cy="1790400"/>
          </a:xfrm>
          <a:prstGeom prst="rect">
            <a:avLst/>
          </a:prstGeom>
        </p:spPr>
        <p:txBody>
          <a:bodyPr spcFirstLastPara="1" wrap="square" lIns="0" tIns="0" rIns="0" bIns="72000" anchor="t" anchorCtr="0">
            <a:normAutofit/>
          </a:bodyPr>
          <a:lstStyle>
            <a:lvl1pPr marL="609585" lvl="0" indent="-389457">
              <a:lnSpc>
                <a:spcPct val="115000"/>
              </a:lnSpc>
              <a:spcBef>
                <a:spcPts val="0"/>
              </a:spcBef>
              <a:spcAft>
                <a:spcPts val="0"/>
              </a:spcAft>
              <a:buClr>
                <a:schemeClr val="lt1"/>
              </a:buClr>
              <a:buSzPts val="1000"/>
              <a:buFont typeface="Inter"/>
              <a:buChar char="●"/>
              <a:defRPr sz="1333">
                <a:solidFill>
                  <a:schemeClr val="lt1"/>
                </a:solidFill>
                <a:latin typeface="Inter"/>
                <a:ea typeface="Inter"/>
                <a:cs typeface="Inter"/>
                <a:sym typeface="Inter"/>
              </a:defRPr>
            </a:lvl1pPr>
            <a:lvl2pPr marL="1219170" lvl="1" indent="-372524">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2pPr>
            <a:lvl3pPr marL="1828754" lvl="2" indent="-372524">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3pPr>
            <a:lvl4pPr marL="2438339" lvl="3" indent="-372524">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4pPr>
            <a:lvl5pPr marL="3047924" lvl="4" indent="-372524">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5pPr>
            <a:lvl6pPr marL="3657509" lvl="5" indent="-372524">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6pPr>
            <a:lvl7pPr marL="4267093" lvl="6" indent="-372524">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7pPr>
            <a:lvl8pPr marL="4876678" lvl="7" indent="-372524">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8pPr>
            <a:lvl9pPr marL="5486263" lvl="8" indent="-372524">
              <a:lnSpc>
                <a:spcPct val="115000"/>
              </a:lnSpc>
              <a:spcBef>
                <a:spcPts val="800"/>
              </a:spcBef>
              <a:spcAft>
                <a:spcPts val="800"/>
              </a:spcAft>
              <a:buClr>
                <a:schemeClr val="lt1"/>
              </a:buClr>
              <a:buSzPts val="800"/>
              <a:buFont typeface="Inter"/>
              <a:buChar char="■"/>
              <a:defRPr sz="1067">
                <a:solidFill>
                  <a:schemeClr val="lt1"/>
                </a:solidFill>
                <a:latin typeface="Inter"/>
                <a:ea typeface="Inter"/>
                <a:cs typeface="Inter"/>
                <a:sym typeface="Inter"/>
              </a:defRPr>
            </a:lvl9pPr>
          </a:lstStyle>
          <a:p>
            <a:endParaRPr/>
          </a:p>
        </p:txBody>
      </p:sp>
      <p:sp>
        <p:nvSpPr>
          <p:cNvPr id="298" name="Google Shape;298;p68"/>
          <p:cNvSpPr txBox="1">
            <a:spLocks noGrp="1"/>
          </p:cNvSpPr>
          <p:nvPr>
            <p:ph type="subTitle" idx="2"/>
          </p:nvPr>
        </p:nvSpPr>
        <p:spPr>
          <a:xfrm>
            <a:off x="720004" y="2031992"/>
            <a:ext cx="3081200" cy="509989"/>
          </a:xfrm>
          <a:prstGeom prst="rect">
            <a:avLst/>
          </a:prstGeom>
        </p:spPr>
        <p:txBody>
          <a:bodyPr spcFirstLastPara="1" wrap="square" lIns="0" tIns="0" rIns="0" bIns="180000" anchor="t" anchorCtr="0">
            <a:spAutoFit/>
          </a:bodyPr>
          <a:lstStyle>
            <a:lvl1pPr lvl="0">
              <a:lnSpc>
                <a:spcPct val="100000"/>
              </a:lnSpc>
              <a:spcBef>
                <a:spcPts val="0"/>
              </a:spcBef>
              <a:spcAft>
                <a:spcPts val="0"/>
              </a:spcAft>
              <a:buClr>
                <a:schemeClr val="lt1"/>
              </a:buClr>
              <a:buSzPts val="1600"/>
              <a:buNone/>
              <a:defRPr sz="2133">
                <a:solidFill>
                  <a:schemeClr val="lt1"/>
                </a:solidFill>
              </a:defRPr>
            </a:lvl1pPr>
            <a:lvl2pPr lvl="1">
              <a:spcBef>
                <a:spcPts val="800"/>
              </a:spcBef>
              <a:spcAft>
                <a:spcPts val="0"/>
              </a:spcAft>
              <a:buClr>
                <a:schemeClr val="lt1"/>
              </a:buClr>
              <a:buSzPts val="800"/>
              <a:buNone/>
              <a:defRPr>
                <a:solidFill>
                  <a:schemeClr val="lt1"/>
                </a:solidFill>
              </a:defRPr>
            </a:lvl2pPr>
            <a:lvl3pPr lvl="2">
              <a:spcBef>
                <a:spcPts val="800"/>
              </a:spcBef>
              <a:spcAft>
                <a:spcPts val="0"/>
              </a:spcAft>
              <a:buClr>
                <a:schemeClr val="lt1"/>
              </a:buClr>
              <a:buSzPts val="800"/>
              <a:buNone/>
              <a:defRPr>
                <a:solidFill>
                  <a:schemeClr val="lt1"/>
                </a:solidFill>
              </a:defRPr>
            </a:lvl3pPr>
            <a:lvl4pPr lvl="3">
              <a:spcBef>
                <a:spcPts val="800"/>
              </a:spcBef>
              <a:spcAft>
                <a:spcPts val="0"/>
              </a:spcAft>
              <a:buClr>
                <a:schemeClr val="lt1"/>
              </a:buClr>
              <a:buSzPts val="800"/>
              <a:buNone/>
              <a:defRPr>
                <a:solidFill>
                  <a:schemeClr val="lt1"/>
                </a:solidFill>
              </a:defRPr>
            </a:lvl4pPr>
            <a:lvl5pPr lvl="4">
              <a:spcBef>
                <a:spcPts val="800"/>
              </a:spcBef>
              <a:spcAft>
                <a:spcPts val="0"/>
              </a:spcAft>
              <a:buClr>
                <a:schemeClr val="lt1"/>
              </a:buClr>
              <a:buSzPts val="800"/>
              <a:buNone/>
              <a:defRPr>
                <a:solidFill>
                  <a:schemeClr val="lt1"/>
                </a:solidFill>
              </a:defRPr>
            </a:lvl5pPr>
            <a:lvl6pPr lvl="5">
              <a:spcBef>
                <a:spcPts val="800"/>
              </a:spcBef>
              <a:spcAft>
                <a:spcPts val="0"/>
              </a:spcAft>
              <a:buClr>
                <a:schemeClr val="lt1"/>
              </a:buClr>
              <a:buSzPts val="800"/>
              <a:buNone/>
              <a:defRPr>
                <a:solidFill>
                  <a:schemeClr val="lt1"/>
                </a:solidFill>
              </a:defRPr>
            </a:lvl6pPr>
            <a:lvl7pPr lvl="6">
              <a:spcBef>
                <a:spcPts val="800"/>
              </a:spcBef>
              <a:spcAft>
                <a:spcPts val="0"/>
              </a:spcAft>
              <a:buClr>
                <a:schemeClr val="lt1"/>
              </a:buClr>
              <a:buSzPts val="800"/>
              <a:buNone/>
              <a:defRPr>
                <a:solidFill>
                  <a:schemeClr val="lt1"/>
                </a:solidFill>
              </a:defRPr>
            </a:lvl7pPr>
            <a:lvl8pPr lvl="7">
              <a:spcBef>
                <a:spcPts val="800"/>
              </a:spcBef>
              <a:spcAft>
                <a:spcPts val="0"/>
              </a:spcAft>
              <a:buClr>
                <a:schemeClr val="lt1"/>
              </a:buClr>
              <a:buSzPts val="800"/>
              <a:buNone/>
              <a:defRPr>
                <a:solidFill>
                  <a:schemeClr val="lt1"/>
                </a:solidFill>
              </a:defRPr>
            </a:lvl8pPr>
            <a:lvl9pPr lvl="8">
              <a:spcBef>
                <a:spcPts val="800"/>
              </a:spcBef>
              <a:spcAft>
                <a:spcPts val="800"/>
              </a:spcAft>
              <a:buClr>
                <a:schemeClr val="lt1"/>
              </a:buClr>
              <a:buSzPts val="800"/>
              <a:buNone/>
              <a:defRPr>
                <a:solidFill>
                  <a:schemeClr val="lt1"/>
                </a:solidFill>
              </a:defRPr>
            </a:lvl9pPr>
          </a:lstStyle>
          <a:p>
            <a:endParaRPr/>
          </a:p>
        </p:txBody>
      </p:sp>
      <p:pic>
        <p:nvPicPr>
          <p:cNvPr id="299" name="Google Shape;299;p68"/>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65297" y="457630"/>
            <a:ext cx="466899" cy="464652"/>
          </a:xfrm>
          <a:prstGeom prst="rect">
            <a:avLst/>
          </a:prstGeom>
          <a:noFill/>
          <a:ln>
            <a:noFill/>
          </a:ln>
        </p:spPr>
      </p:pic>
      <p:pic>
        <p:nvPicPr>
          <p:cNvPr id="300" name="Google Shape;300;p6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268701" y="457600"/>
            <a:ext cx="466900" cy="464701"/>
          </a:xfrm>
          <a:prstGeom prst="rect">
            <a:avLst/>
          </a:prstGeom>
          <a:noFill/>
          <a:ln>
            <a:noFill/>
          </a:ln>
        </p:spPr>
      </p:pic>
    </p:spTree>
    <p:extLst>
      <p:ext uri="{BB962C8B-B14F-4D97-AF65-F5344CB8AC3E}">
        <p14:creationId xmlns:p14="http://schemas.microsoft.com/office/powerpoint/2010/main" val="593150798"/>
      </p:ext>
    </p:extLst>
  </p:cSld>
  <p:clrMapOvr>
    <a:masterClrMapping/>
  </p:clrMapOvr>
  <p:extLst>
    <p:ext uri="{DCECCB84-F9BA-43D5-87BE-67443E8EF086}">
      <p15:sldGuideLst xmlns:p15="http://schemas.microsoft.com/office/powerpoint/2012/main">
        <p15:guide id="1" pos="1806">
          <p15:clr>
            <a:srgbClr val="E46962"/>
          </p15:clr>
        </p15:guide>
        <p15:guide id="2" pos="2146">
          <p15:clr>
            <a:srgbClr val="E46962"/>
          </p15:clr>
        </p15:guide>
        <p15:guide id="3" pos="3614">
          <p15:clr>
            <a:srgbClr val="E46962"/>
          </p15:clr>
        </p15:guide>
        <p15:guide id="4" pos="3954">
          <p15:clr>
            <a:srgbClr val="E46962"/>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 - Drei Spalten - Text/Bild">
  <p:cSld name="3 - Drei Spalten - Text/Bild">
    <p:spTree>
      <p:nvGrpSpPr>
        <p:cNvPr id="1" name="Shape 301"/>
        <p:cNvGrpSpPr/>
        <p:nvPr/>
      </p:nvGrpSpPr>
      <p:grpSpPr>
        <a:xfrm>
          <a:off x="0" y="0"/>
          <a:ext cx="0" cy="0"/>
          <a:chOff x="0" y="0"/>
          <a:chExt cx="0" cy="0"/>
        </a:xfrm>
      </p:grpSpPr>
      <p:sp>
        <p:nvSpPr>
          <p:cNvPr id="302" name="Google Shape;302;p69"/>
          <p:cNvSpPr txBox="1">
            <a:spLocks noGrp="1"/>
          </p:cNvSpPr>
          <p:nvPr>
            <p:ph type="title"/>
          </p:nvPr>
        </p:nvSpPr>
        <p:spPr>
          <a:xfrm>
            <a:off x="741733" y="720200"/>
            <a:ext cx="3081200" cy="698759"/>
          </a:xfrm>
          <a:prstGeom prst="rect">
            <a:avLst/>
          </a:prstGeom>
        </p:spPr>
        <p:txBody>
          <a:bodyPr spcFirstLastPara="1" wrap="square" lIns="0" tIns="0" rIns="0" bIns="180000" anchor="t" anchorCtr="0">
            <a:spAutoFit/>
          </a:bodyPr>
          <a:lstStyle>
            <a:lvl1pPr lvl="0">
              <a:lnSpc>
                <a:spcPct val="90000"/>
              </a:lnSpc>
              <a:spcBef>
                <a:spcPts val="0"/>
              </a:spcBef>
              <a:spcAft>
                <a:spcPts val="0"/>
              </a:spcAft>
              <a:buSzPts val="2800"/>
              <a:buFont typeface="Inter ExtraBold"/>
              <a:buNone/>
              <a:defRPr sz="3733">
                <a:latin typeface="Inter ExtraBold"/>
                <a:ea typeface="Inter ExtraBold"/>
                <a:cs typeface="Inter ExtraBold"/>
                <a:sym typeface="Inter ExtraBold"/>
              </a:defRPr>
            </a:lvl1pPr>
            <a:lvl2pPr lvl="1">
              <a:spcBef>
                <a:spcPts val="0"/>
              </a:spcBef>
              <a:spcAft>
                <a:spcPts val="0"/>
              </a:spcAft>
              <a:buClr>
                <a:schemeClr val="dk1"/>
              </a:buClr>
              <a:buSzPts val="2800"/>
              <a:buNone/>
              <a:defRPr sz="3733">
                <a:solidFill>
                  <a:schemeClr val="dk1"/>
                </a:solidFill>
              </a:defRPr>
            </a:lvl2pPr>
            <a:lvl3pPr lvl="2">
              <a:spcBef>
                <a:spcPts val="0"/>
              </a:spcBef>
              <a:spcAft>
                <a:spcPts val="0"/>
              </a:spcAft>
              <a:buClr>
                <a:schemeClr val="dk1"/>
              </a:buClr>
              <a:buSzPts val="2800"/>
              <a:buNone/>
              <a:defRPr sz="3733">
                <a:solidFill>
                  <a:schemeClr val="dk1"/>
                </a:solidFill>
              </a:defRPr>
            </a:lvl3pPr>
            <a:lvl4pPr lvl="3">
              <a:spcBef>
                <a:spcPts val="0"/>
              </a:spcBef>
              <a:spcAft>
                <a:spcPts val="0"/>
              </a:spcAft>
              <a:buClr>
                <a:schemeClr val="dk1"/>
              </a:buClr>
              <a:buSzPts val="2800"/>
              <a:buNone/>
              <a:defRPr sz="3733">
                <a:solidFill>
                  <a:schemeClr val="dk1"/>
                </a:solidFill>
              </a:defRPr>
            </a:lvl4pPr>
            <a:lvl5pPr lvl="4">
              <a:spcBef>
                <a:spcPts val="0"/>
              </a:spcBef>
              <a:spcAft>
                <a:spcPts val="0"/>
              </a:spcAft>
              <a:buClr>
                <a:schemeClr val="dk1"/>
              </a:buClr>
              <a:buSzPts val="2800"/>
              <a:buNone/>
              <a:defRPr sz="3733">
                <a:solidFill>
                  <a:schemeClr val="dk1"/>
                </a:solidFill>
              </a:defRPr>
            </a:lvl5pPr>
            <a:lvl6pPr lvl="5">
              <a:spcBef>
                <a:spcPts val="0"/>
              </a:spcBef>
              <a:spcAft>
                <a:spcPts val="0"/>
              </a:spcAft>
              <a:buClr>
                <a:schemeClr val="dk1"/>
              </a:buClr>
              <a:buSzPts val="2800"/>
              <a:buNone/>
              <a:defRPr sz="3733">
                <a:solidFill>
                  <a:schemeClr val="dk1"/>
                </a:solidFill>
              </a:defRPr>
            </a:lvl6pPr>
            <a:lvl7pPr lvl="6">
              <a:spcBef>
                <a:spcPts val="0"/>
              </a:spcBef>
              <a:spcAft>
                <a:spcPts val="0"/>
              </a:spcAft>
              <a:buClr>
                <a:schemeClr val="dk1"/>
              </a:buClr>
              <a:buSzPts val="2800"/>
              <a:buNone/>
              <a:defRPr sz="3733">
                <a:solidFill>
                  <a:schemeClr val="dk1"/>
                </a:solidFill>
              </a:defRPr>
            </a:lvl7pPr>
            <a:lvl8pPr lvl="7">
              <a:spcBef>
                <a:spcPts val="0"/>
              </a:spcBef>
              <a:spcAft>
                <a:spcPts val="0"/>
              </a:spcAft>
              <a:buClr>
                <a:schemeClr val="dk1"/>
              </a:buClr>
              <a:buSzPts val="2800"/>
              <a:buNone/>
              <a:defRPr sz="3733">
                <a:solidFill>
                  <a:schemeClr val="dk1"/>
                </a:solidFill>
              </a:defRPr>
            </a:lvl8pPr>
            <a:lvl9pPr lvl="8">
              <a:spcBef>
                <a:spcPts val="0"/>
              </a:spcBef>
              <a:spcAft>
                <a:spcPts val="0"/>
              </a:spcAft>
              <a:buClr>
                <a:schemeClr val="dk1"/>
              </a:buClr>
              <a:buSzPts val="2800"/>
              <a:buNone/>
              <a:defRPr sz="3733">
                <a:solidFill>
                  <a:schemeClr val="dk1"/>
                </a:solidFill>
              </a:defRPr>
            </a:lvl9pPr>
          </a:lstStyle>
          <a:p>
            <a:endParaRPr/>
          </a:p>
        </p:txBody>
      </p:sp>
      <p:sp>
        <p:nvSpPr>
          <p:cNvPr id="303" name="Google Shape;303;p69"/>
          <p:cNvSpPr txBox="1">
            <a:spLocks noGrp="1"/>
          </p:cNvSpPr>
          <p:nvPr>
            <p:ph type="body" idx="1"/>
          </p:nvPr>
        </p:nvSpPr>
        <p:spPr>
          <a:xfrm>
            <a:off x="741733" y="3296600"/>
            <a:ext cx="3081200" cy="1790400"/>
          </a:xfrm>
          <a:prstGeom prst="rect">
            <a:avLst/>
          </a:prstGeom>
        </p:spPr>
        <p:txBody>
          <a:bodyPr spcFirstLastPara="1" wrap="square" lIns="0" tIns="0" rIns="0" bIns="72000" anchor="t" anchorCtr="0">
            <a:normAutofit/>
          </a:bodyPr>
          <a:lstStyle>
            <a:lvl1pPr marL="609585" lvl="0" indent="-389457">
              <a:lnSpc>
                <a:spcPct val="115000"/>
              </a:lnSpc>
              <a:spcBef>
                <a:spcPts val="0"/>
              </a:spcBef>
              <a:spcAft>
                <a:spcPts val="0"/>
              </a:spcAft>
              <a:buClr>
                <a:schemeClr val="dk1"/>
              </a:buClr>
              <a:buSzPts val="1000"/>
              <a:buFont typeface="Inter"/>
              <a:buChar char="●"/>
              <a:defRPr sz="1333">
                <a:solidFill>
                  <a:schemeClr val="dk1"/>
                </a:solidFill>
                <a:latin typeface="Inter"/>
                <a:ea typeface="Inter"/>
                <a:cs typeface="Inter"/>
                <a:sym typeface="Inter"/>
              </a:defRPr>
            </a:lvl1pPr>
            <a:lvl2pPr marL="1219170" lvl="1" indent="-372524">
              <a:lnSpc>
                <a:spcPct val="115000"/>
              </a:lnSpc>
              <a:spcBef>
                <a:spcPts val="800"/>
              </a:spcBef>
              <a:spcAft>
                <a:spcPts val="0"/>
              </a:spcAft>
              <a:buSzPts val="800"/>
              <a:buFont typeface="Inter"/>
              <a:buChar char="○"/>
              <a:defRPr sz="1067">
                <a:latin typeface="Inter"/>
                <a:ea typeface="Inter"/>
                <a:cs typeface="Inter"/>
                <a:sym typeface="Inter"/>
              </a:defRPr>
            </a:lvl2pPr>
            <a:lvl3pPr marL="1828754" lvl="2" indent="-372524">
              <a:lnSpc>
                <a:spcPct val="115000"/>
              </a:lnSpc>
              <a:spcBef>
                <a:spcPts val="800"/>
              </a:spcBef>
              <a:spcAft>
                <a:spcPts val="0"/>
              </a:spcAft>
              <a:buSzPts val="800"/>
              <a:buFont typeface="Inter"/>
              <a:buChar char="■"/>
              <a:defRPr sz="1067">
                <a:latin typeface="Inter"/>
                <a:ea typeface="Inter"/>
                <a:cs typeface="Inter"/>
                <a:sym typeface="Inter"/>
              </a:defRPr>
            </a:lvl3pPr>
            <a:lvl4pPr marL="2438339" lvl="3" indent="-372524">
              <a:lnSpc>
                <a:spcPct val="115000"/>
              </a:lnSpc>
              <a:spcBef>
                <a:spcPts val="800"/>
              </a:spcBef>
              <a:spcAft>
                <a:spcPts val="0"/>
              </a:spcAft>
              <a:buSzPts val="800"/>
              <a:buFont typeface="Inter"/>
              <a:buChar char="●"/>
              <a:defRPr sz="1067">
                <a:latin typeface="Inter"/>
                <a:ea typeface="Inter"/>
                <a:cs typeface="Inter"/>
                <a:sym typeface="Inter"/>
              </a:defRPr>
            </a:lvl4pPr>
            <a:lvl5pPr marL="3047924" lvl="4" indent="-372524">
              <a:lnSpc>
                <a:spcPct val="115000"/>
              </a:lnSpc>
              <a:spcBef>
                <a:spcPts val="800"/>
              </a:spcBef>
              <a:spcAft>
                <a:spcPts val="0"/>
              </a:spcAft>
              <a:buSzPts val="800"/>
              <a:buFont typeface="Inter"/>
              <a:buChar char="○"/>
              <a:defRPr sz="1067">
                <a:latin typeface="Inter"/>
                <a:ea typeface="Inter"/>
                <a:cs typeface="Inter"/>
                <a:sym typeface="Inter"/>
              </a:defRPr>
            </a:lvl5pPr>
            <a:lvl6pPr marL="3657509" lvl="5" indent="-372524">
              <a:lnSpc>
                <a:spcPct val="115000"/>
              </a:lnSpc>
              <a:spcBef>
                <a:spcPts val="800"/>
              </a:spcBef>
              <a:spcAft>
                <a:spcPts val="0"/>
              </a:spcAft>
              <a:buSzPts val="800"/>
              <a:buFont typeface="Inter"/>
              <a:buChar char="■"/>
              <a:defRPr sz="1067">
                <a:latin typeface="Inter"/>
                <a:ea typeface="Inter"/>
                <a:cs typeface="Inter"/>
                <a:sym typeface="Inter"/>
              </a:defRPr>
            </a:lvl6pPr>
            <a:lvl7pPr marL="4267093" lvl="6" indent="-372524">
              <a:lnSpc>
                <a:spcPct val="115000"/>
              </a:lnSpc>
              <a:spcBef>
                <a:spcPts val="800"/>
              </a:spcBef>
              <a:spcAft>
                <a:spcPts val="0"/>
              </a:spcAft>
              <a:buSzPts val="800"/>
              <a:buFont typeface="Inter"/>
              <a:buChar char="●"/>
              <a:defRPr sz="1067">
                <a:latin typeface="Inter"/>
                <a:ea typeface="Inter"/>
                <a:cs typeface="Inter"/>
                <a:sym typeface="Inter"/>
              </a:defRPr>
            </a:lvl7pPr>
            <a:lvl8pPr marL="4876678" lvl="7" indent="-372524">
              <a:lnSpc>
                <a:spcPct val="115000"/>
              </a:lnSpc>
              <a:spcBef>
                <a:spcPts val="800"/>
              </a:spcBef>
              <a:spcAft>
                <a:spcPts val="0"/>
              </a:spcAft>
              <a:buSzPts val="800"/>
              <a:buFont typeface="Inter"/>
              <a:buChar char="○"/>
              <a:defRPr sz="1067">
                <a:latin typeface="Inter"/>
                <a:ea typeface="Inter"/>
                <a:cs typeface="Inter"/>
                <a:sym typeface="Inter"/>
              </a:defRPr>
            </a:lvl8pPr>
            <a:lvl9pPr marL="5486263" lvl="8" indent="-372524">
              <a:lnSpc>
                <a:spcPct val="115000"/>
              </a:lnSpc>
              <a:spcBef>
                <a:spcPts val="800"/>
              </a:spcBef>
              <a:spcAft>
                <a:spcPts val="800"/>
              </a:spcAft>
              <a:buSzPts val="800"/>
              <a:buFont typeface="Inter"/>
              <a:buChar char="■"/>
              <a:defRPr sz="1067">
                <a:latin typeface="Inter"/>
                <a:ea typeface="Inter"/>
                <a:cs typeface="Inter"/>
                <a:sym typeface="Inter"/>
              </a:defRPr>
            </a:lvl9pPr>
          </a:lstStyle>
          <a:p>
            <a:endParaRPr/>
          </a:p>
        </p:txBody>
      </p:sp>
      <p:sp>
        <p:nvSpPr>
          <p:cNvPr id="304" name="Google Shape;304;p69"/>
          <p:cNvSpPr txBox="1">
            <a:spLocks noGrp="1"/>
          </p:cNvSpPr>
          <p:nvPr>
            <p:ph type="subTitle" idx="2"/>
          </p:nvPr>
        </p:nvSpPr>
        <p:spPr>
          <a:xfrm>
            <a:off x="720004" y="2031992"/>
            <a:ext cx="3081200" cy="509989"/>
          </a:xfrm>
          <a:prstGeom prst="rect">
            <a:avLst/>
          </a:prstGeom>
        </p:spPr>
        <p:txBody>
          <a:bodyPr spcFirstLastPara="1" wrap="square" lIns="0" tIns="0" rIns="0" bIns="180000" anchor="t" anchorCtr="0">
            <a:spAutoFit/>
          </a:bodyPr>
          <a:lstStyle>
            <a:lvl1pPr lvl="0">
              <a:lnSpc>
                <a:spcPct val="100000"/>
              </a:lnSpc>
              <a:spcBef>
                <a:spcPts val="0"/>
              </a:spcBef>
              <a:spcAft>
                <a:spcPts val="0"/>
              </a:spcAft>
              <a:buClr>
                <a:schemeClr val="dk2"/>
              </a:buClr>
              <a:buSzPts val="1600"/>
              <a:buNone/>
              <a:defRPr sz="2133">
                <a:solidFill>
                  <a:schemeClr val="dk2"/>
                </a:solidFill>
              </a:defRPr>
            </a:lvl1pPr>
            <a:lvl2pPr lvl="1">
              <a:spcBef>
                <a:spcPts val="800"/>
              </a:spcBef>
              <a:spcAft>
                <a:spcPts val="0"/>
              </a:spcAft>
              <a:buSzPts val="800"/>
              <a:buNone/>
              <a:defRPr/>
            </a:lvl2pPr>
            <a:lvl3pPr lvl="2">
              <a:spcBef>
                <a:spcPts val="800"/>
              </a:spcBef>
              <a:spcAft>
                <a:spcPts val="0"/>
              </a:spcAft>
              <a:buSzPts val="800"/>
              <a:buNone/>
              <a:defRPr/>
            </a:lvl3pPr>
            <a:lvl4pPr lvl="3">
              <a:spcBef>
                <a:spcPts val="800"/>
              </a:spcBef>
              <a:spcAft>
                <a:spcPts val="0"/>
              </a:spcAft>
              <a:buSzPts val="800"/>
              <a:buNone/>
              <a:defRPr/>
            </a:lvl4pPr>
            <a:lvl5pPr lvl="4">
              <a:spcBef>
                <a:spcPts val="800"/>
              </a:spcBef>
              <a:spcAft>
                <a:spcPts val="0"/>
              </a:spcAft>
              <a:buSzPts val="800"/>
              <a:buNone/>
              <a:defRPr/>
            </a:lvl5pPr>
            <a:lvl6pPr lvl="5">
              <a:spcBef>
                <a:spcPts val="800"/>
              </a:spcBef>
              <a:spcAft>
                <a:spcPts val="0"/>
              </a:spcAft>
              <a:buSzPts val="800"/>
              <a:buNone/>
              <a:defRPr/>
            </a:lvl6pPr>
            <a:lvl7pPr lvl="6">
              <a:spcBef>
                <a:spcPts val="800"/>
              </a:spcBef>
              <a:spcAft>
                <a:spcPts val="0"/>
              </a:spcAft>
              <a:buSzPts val="800"/>
              <a:buNone/>
              <a:defRPr/>
            </a:lvl7pPr>
            <a:lvl8pPr lvl="7">
              <a:spcBef>
                <a:spcPts val="800"/>
              </a:spcBef>
              <a:spcAft>
                <a:spcPts val="0"/>
              </a:spcAft>
              <a:buSzPts val="800"/>
              <a:buNone/>
              <a:defRPr/>
            </a:lvl8pPr>
            <a:lvl9pPr lvl="8">
              <a:spcBef>
                <a:spcPts val="800"/>
              </a:spcBef>
              <a:spcAft>
                <a:spcPts val="800"/>
              </a:spcAft>
              <a:buSzPts val="800"/>
              <a:buNone/>
              <a:defRPr/>
            </a:lvl9pPr>
          </a:lstStyle>
          <a:p>
            <a:endParaRPr/>
          </a:p>
        </p:txBody>
      </p:sp>
      <p:sp>
        <p:nvSpPr>
          <p:cNvPr id="305" name="Google Shape;305;p69"/>
          <p:cNvSpPr>
            <a:spLocks noGrp="1"/>
          </p:cNvSpPr>
          <p:nvPr>
            <p:ph type="pic" idx="3"/>
          </p:nvPr>
        </p:nvSpPr>
        <p:spPr>
          <a:xfrm>
            <a:off x="4542867" y="203200"/>
            <a:ext cx="7446000" cy="6451600"/>
          </a:xfrm>
          <a:prstGeom prst="rect">
            <a:avLst/>
          </a:prstGeom>
          <a:noFill/>
          <a:ln>
            <a:noFill/>
          </a:ln>
        </p:spPr>
      </p:sp>
    </p:spTree>
    <p:extLst>
      <p:ext uri="{BB962C8B-B14F-4D97-AF65-F5344CB8AC3E}">
        <p14:creationId xmlns:p14="http://schemas.microsoft.com/office/powerpoint/2010/main" val="3488265035"/>
      </p:ext>
    </p:extLst>
  </p:cSld>
  <p:clrMapOvr>
    <a:masterClrMapping/>
  </p:clrMapOvr>
  <p:extLst>
    <p:ext uri="{DCECCB84-F9BA-43D5-87BE-67443E8EF086}">
      <p15:sldGuideLst xmlns:p15="http://schemas.microsoft.com/office/powerpoint/2012/main">
        <p15:guide id="1" pos="1806">
          <p15:clr>
            <a:srgbClr val="E46962"/>
          </p15:clr>
        </p15:guide>
        <p15:guide id="2" pos="2146">
          <p15:clr>
            <a:srgbClr val="E46962"/>
          </p15:clr>
        </p15:guide>
        <p15:guide id="3" pos="3614">
          <p15:clr>
            <a:srgbClr val="E46962"/>
          </p15:clr>
        </p15:guide>
        <p15:guide id="4" pos="3954">
          <p15:clr>
            <a:srgbClr val="E46962"/>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4 - Titelfolie">
  <p:cSld name="4 - Titelfolie">
    <p:bg>
      <p:bgPr>
        <a:solidFill>
          <a:schemeClr val="dk2"/>
        </a:solidFill>
        <a:effectLst/>
      </p:bgPr>
    </p:bg>
    <p:spTree>
      <p:nvGrpSpPr>
        <p:cNvPr id="1" name="Shape 306"/>
        <p:cNvGrpSpPr/>
        <p:nvPr/>
      </p:nvGrpSpPr>
      <p:grpSpPr>
        <a:xfrm>
          <a:off x="0" y="0"/>
          <a:ext cx="0" cy="0"/>
          <a:chOff x="0" y="0"/>
          <a:chExt cx="0" cy="0"/>
        </a:xfrm>
      </p:grpSpPr>
      <p:sp>
        <p:nvSpPr>
          <p:cNvPr id="307" name="Google Shape;307;p70"/>
          <p:cNvSpPr txBox="1">
            <a:spLocks noGrp="1"/>
          </p:cNvSpPr>
          <p:nvPr>
            <p:ph type="ctrTitle"/>
          </p:nvPr>
        </p:nvSpPr>
        <p:spPr>
          <a:xfrm>
            <a:off x="720000" y="3438073"/>
            <a:ext cx="10752000" cy="1108030"/>
          </a:xfrm>
          <a:prstGeom prst="rect">
            <a:avLst/>
          </a:prstGeom>
        </p:spPr>
        <p:txBody>
          <a:bodyPr spcFirstLastPara="1" wrap="square" lIns="0" tIns="91425" rIns="91425" bIns="91425" anchor="t" anchorCtr="0">
            <a:spAutoFit/>
          </a:bodyPr>
          <a:lstStyle>
            <a:lvl1pPr lvl="0">
              <a:lnSpc>
                <a:spcPct val="90000"/>
              </a:lnSpc>
              <a:spcBef>
                <a:spcPts val="0"/>
              </a:spcBef>
              <a:spcAft>
                <a:spcPts val="0"/>
              </a:spcAft>
              <a:buClr>
                <a:schemeClr val="lt1"/>
              </a:buClr>
              <a:buSzPts val="5000"/>
              <a:buFont typeface="Unbounded Black"/>
              <a:buNone/>
              <a:defRPr sz="6667">
                <a:solidFill>
                  <a:schemeClr val="lt1"/>
                </a:solidFill>
                <a:latin typeface="Unbounded Black"/>
                <a:ea typeface="Unbounded Black"/>
                <a:cs typeface="Unbounded Black"/>
                <a:sym typeface="Unbounded Black"/>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08" name="Google Shape;308;p70"/>
          <p:cNvSpPr txBox="1">
            <a:spLocks noGrp="1"/>
          </p:cNvSpPr>
          <p:nvPr>
            <p:ph type="subTitle" idx="1"/>
          </p:nvPr>
        </p:nvSpPr>
        <p:spPr>
          <a:xfrm>
            <a:off x="720000" y="2754473"/>
            <a:ext cx="10752000" cy="628543"/>
          </a:xfrm>
          <a:prstGeom prst="rect">
            <a:avLst/>
          </a:prstGeom>
        </p:spPr>
        <p:txBody>
          <a:bodyPr spcFirstLastPara="1" wrap="square" lIns="54000" tIns="0" rIns="0" bIns="216000" anchor="t" anchorCtr="0">
            <a:spAutoFit/>
          </a:bodyPr>
          <a:lstStyle>
            <a:lvl1pPr lvl="0">
              <a:lnSpc>
                <a:spcPct val="100000"/>
              </a:lnSpc>
              <a:spcBef>
                <a:spcPts val="0"/>
              </a:spcBef>
              <a:spcAft>
                <a:spcPts val="0"/>
              </a:spcAft>
              <a:buClr>
                <a:schemeClr val="lt1"/>
              </a:buClr>
              <a:buSzPts val="2000"/>
              <a:buFont typeface="Inter ExtraLight"/>
              <a:buNone/>
              <a:defRPr sz="2667">
                <a:solidFill>
                  <a:schemeClr val="lt1"/>
                </a:solidFill>
                <a:latin typeface="Inter ExtraLight"/>
                <a:ea typeface="Inter ExtraLight"/>
                <a:cs typeface="Inter ExtraLight"/>
                <a:sym typeface="Inter ExtraLigh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pic>
        <p:nvPicPr>
          <p:cNvPr id="309" name="Google Shape;309;p7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268701" y="457600"/>
            <a:ext cx="466900" cy="464701"/>
          </a:xfrm>
          <a:prstGeom prst="rect">
            <a:avLst/>
          </a:prstGeom>
          <a:noFill/>
          <a:ln>
            <a:noFill/>
          </a:ln>
        </p:spPr>
      </p:pic>
    </p:spTree>
    <p:extLst>
      <p:ext uri="{BB962C8B-B14F-4D97-AF65-F5344CB8AC3E}">
        <p14:creationId xmlns:p14="http://schemas.microsoft.com/office/powerpoint/2010/main" val="8057376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4 - Abschnittstitel">
  <p:cSld name="4 - Abschnittstitel">
    <p:bg>
      <p:bgPr>
        <a:solidFill>
          <a:schemeClr val="dk2"/>
        </a:solidFill>
        <a:effectLst/>
      </p:bgPr>
    </p:bg>
    <p:spTree>
      <p:nvGrpSpPr>
        <p:cNvPr id="1" name="Shape 310"/>
        <p:cNvGrpSpPr/>
        <p:nvPr/>
      </p:nvGrpSpPr>
      <p:grpSpPr>
        <a:xfrm>
          <a:off x="0" y="0"/>
          <a:ext cx="0" cy="0"/>
          <a:chOff x="0" y="0"/>
          <a:chExt cx="0" cy="0"/>
        </a:xfrm>
      </p:grpSpPr>
      <p:sp>
        <p:nvSpPr>
          <p:cNvPr id="311" name="Google Shape;311;p71"/>
          <p:cNvSpPr txBox="1">
            <a:spLocks noGrp="1"/>
          </p:cNvSpPr>
          <p:nvPr>
            <p:ph type="ctrTitle"/>
          </p:nvPr>
        </p:nvSpPr>
        <p:spPr>
          <a:xfrm>
            <a:off x="720000" y="4476100"/>
            <a:ext cx="9354000" cy="830997"/>
          </a:xfrm>
          <a:prstGeom prst="rect">
            <a:avLst/>
          </a:prstGeom>
        </p:spPr>
        <p:txBody>
          <a:bodyPr spcFirstLastPara="1" wrap="square" lIns="0" tIns="0" rIns="0" bIns="0" anchor="t" anchorCtr="0">
            <a:spAutoFit/>
          </a:bodyPr>
          <a:lstStyle>
            <a:lvl1pPr lvl="0">
              <a:lnSpc>
                <a:spcPct val="90000"/>
              </a:lnSpc>
              <a:spcBef>
                <a:spcPts val="0"/>
              </a:spcBef>
              <a:spcAft>
                <a:spcPts val="0"/>
              </a:spcAft>
              <a:buClr>
                <a:schemeClr val="lt1"/>
              </a:buClr>
              <a:buSzPts val="4500"/>
              <a:buNone/>
              <a:defRPr sz="6000">
                <a:solidFill>
                  <a:schemeClr val="lt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12" name="Google Shape;312;p71"/>
          <p:cNvSpPr txBox="1">
            <a:spLocks noGrp="1"/>
          </p:cNvSpPr>
          <p:nvPr>
            <p:ph type="subTitle" idx="1"/>
          </p:nvPr>
        </p:nvSpPr>
        <p:spPr>
          <a:xfrm>
            <a:off x="720000" y="3932503"/>
            <a:ext cx="10752000" cy="543600"/>
          </a:xfrm>
          <a:prstGeom prst="rect">
            <a:avLst/>
          </a:prstGeom>
        </p:spPr>
        <p:txBody>
          <a:bodyPr spcFirstLastPara="1" wrap="square" lIns="0" tIns="0" rIns="0" bIns="216000" anchor="t" anchorCtr="0">
            <a:spAutoFit/>
          </a:bodyPr>
          <a:lstStyle>
            <a:lvl1pPr lvl="0">
              <a:lnSpc>
                <a:spcPct val="100000"/>
              </a:lnSpc>
              <a:spcBef>
                <a:spcPts val="0"/>
              </a:spcBef>
              <a:spcAft>
                <a:spcPts val="0"/>
              </a:spcAft>
              <a:buClr>
                <a:schemeClr val="lt1"/>
              </a:buClr>
              <a:buSzPts val="1600"/>
              <a:buFont typeface="Inter Light"/>
              <a:buNone/>
              <a:defRPr sz="2133">
                <a:solidFill>
                  <a:schemeClr val="lt1"/>
                </a:solidFill>
                <a:latin typeface="Inter Light"/>
                <a:ea typeface="Inter Light"/>
                <a:cs typeface="Inter Light"/>
                <a:sym typeface="Inter Ligh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pic>
        <p:nvPicPr>
          <p:cNvPr id="313" name="Google Shape;313;p7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268701" y="457600"/>
            <a:ext cx="466900" cy="464701"/>
          </a:xfrm>
          <a:prstGeom prst="rect">
            <a:avLst/>
          </a:prstGeom>
          <a:noFill/>
          <a:ln>
            <a:noFill/>
          </a:ln>
        </p:spPr>
      </p:pic>
    </p:spTree>
    <p:extLst>
      <p:ext uri="{BB962C8B-B14F-4D97-AF65-F5344CB8AC3E}">
        <p14:creationId xmlns:p14="http://schemas.microsoft.com/office/powerpoint/2010/main" val="29791786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 Spalten 1">
  <p:cSld name="2 Spalten 1">
    <p:spTree>
      <p:nvGrpSpPr>
        <p:cNvPr id="1" name="Shape 314"/>
        <p:cNvGrpSpPr/>
        <p:nvPr/>
      </p:nvGrpSpPr>
      <p:grpSpPr>
        <a:xfrm>
          <a:off x="0" y="0"/>
          <a:ext cx="0" cy="0"/>
          <a:chOff x="0" y="0"/>
          <a:chExt cx="0" cy="0"/>
        </a:xfrm>
      </p:grpSpPr>
    </p:spTree>
    <p:extLst>
      <p:ext uri="{BB962C8B-B14F-4D97-AF65-F5344CB8AC3E}">
        <p14:creationId xmlns:p14="http://schemas.microsoft.com/office/powerpoint/2010/main" val="1415934"/>
      </p:ext>
    </p:extLst>
  </p:cSld>
  <p:clrMapOvr>
    <a:masterClrMapping/>
  </p:clrMapOvr>
  <p:extLst>
    <p:ext uri="{DCECCB84-F9BA-43D5-87BE-67443E8EF086}">
      <p15:sldGuideLst xmlns:p15="http://schemas.microsoft.com/office/powerpoint/2012/main">
        <p15:guide id="1" pos="2710">
          <p15:clr>
            <a:srgbClr val="E46962"/>
          </p15:clr>
        </p15:guide>
        <p15:guide id="2" pos="3050">
          <p15:clr>
            <a:srgbClr val="E46962"/>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 Spalten">
  <p:cSld name="2 Spalten">
    <p:spTree>
      <p:nvGrpSpPr>
        <p:cNvPr id="1" name="Shape 315"/>
        <p:cNvGrpSpPr/>
        <p:nvPr/>
      </p:nvGrpSpPr>
      <p:grpSpPr>
        <a:xfrm>
          <a:off x="0" y="0"/>
          <a:ext cx="0" cy="0"/>
          <a:chOff x="0" y="0"/>
          <a:chExt cx="0" cy="0"/>
        </a:xfrm>
      </p:grpSpPr>
    </p:spTree>
    <p:extLst>
      <p:ext uri="{BB962C8B-B14F-4D97-AF65-F5344CB8AC3E}">
        <p14:creationId xmlns:p14="http://schemas.microsoft.com/office/powerpoint/2010/main" val="1232173904"/>
      </p:ext>
    </p:extLst>
  </p:cSld>
  <p:clrMapOvr>
    <a:masterClrMapping/>
  </p:clrMapOvr>
  <p:extLst>
    <p:ext uri="{DCECCB84-F9BA-43D5-87BE-67443E8EF086}">
      <p15:sldGuideLst xmlns:p15="http://schemas.microsoft.com/office/powerpoint/2012/main">
        <p15:guide id="1" pos="2710">
          <p15:clr>
            <a:srgbClr val="E46962"/>
          </p15:clr>
        </p15:guide>
        <p15:guide id="2" pos="3050">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2pPr>
              <a:defRPr b="0"/>
            </a:lvl2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de-DE" dirty="0"/>
          </a:p>
        </p:txBody>
      </p:sp>
      <p:sp>
        <p:nvSpPr>
          <p:cNvPr id="6" name="Foliennummernplatzhalt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35B41D-B0C6-423C-8062-38E8ED1FA3A3}" type="slidenum">
              <a:rPr lang="de-CH" smtClean="0"/>
              <a:t>‹Nr.›</a:t>
            </a:fld>
            <a:endParaRPr lang="de-CH"/>
          </a:p>
        </p:txBody>
      </p:sp>
      <p:sp>
        <p:nvSpPr>
          <p:cNvPr id="7" name="Fußzeilenplatzhalter 3"/>
          <p:cNvSpPr>
            <a:spLocks noGrp="1"/>
          </p:cNvSpPr>
          <p:nvPr>
            <p:ph type="ftr" sz="quarter" idx="3"/>
          </p:nvPr>
        </p:nvSpPr>
        <p:spPr>
          <a:xfrm>
            <a:off x="4038600" y="6356352"/>
            <a:ext cx="4114800" cy="365125"/>
          </a:xfrm>
          <a:prstGeom prst="rect">
            <a:avLst/>
          </a:prstGeom>
        </p:spPr>
        <p:txBody>
          <a:bodyPr anchor="ctr"/>
          <a:lstStyle>
            <a:lvl1pPr algn="ctr">
              <a:defRPr sz="900">
                <a:solidFill>
                  <a:schemeClr val="tx1"/>
                </a:solidFill>
              </a:defRPr>
            </a:lvl1pPr>
          </a:lstStyle>
          <a:p>
            <a:r>
              <a:rPr lang="de-DE"/>
              <a:t>Berufsbildneranlass EIT.ost - 16. Januar 2025</a:t>
            </a:r>
            <a:endParaRPr lang="de-CH" dirty="0"/>
          </a:p>
        </p:txBody>
      </p:sp>
    </p:spTree>
    <p:extLst>
      <p:ext uri="{BB962C8B-B14F-4D97-AF65-F5344CB8AC3E}">
        <p14:creationId xmlns:p14="http://schemas.microsoft.com/office/powerpoint/2010/main" val="305902463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 Spalten">
  <p:cSld name="3 Spalten">
    <p:spTree>
      <p:nvGrpSpPr>
        <p:cNvPr id="1" name="Shape 316"/>
        <p:cNvGrpSpPr/>
        <p:nvPr/>
      </p:nvGrpSpPr>
      <p:grpSpPr>
        <a:xfrm>
          <a:off x="0" y="0"/>
          <a:ext cx="0" cy="0"/>
          <a:chOff x="0" y="0"/>
          <a:chExt cx="0" cy="0"/>
        </a:xfrm>
      </p:grpSpPr>
    </p:spTree>
    <p:extLst>
      <p:ext uri="{BB962C8B-B14F-4D97-AF65-F5344CB8AC3E}">
        <p14:creationId xmlns:p14="http://schemas.microsoft.com/office/powerpoint/2010/main" val="54984432"/>
      </p:ext>
    </p:extLst>
  </p:cSld>
  <p:clrMapOvr>
    <a:masterClrMapping/>
  </p:clrMapOvr>
  <p:extLst>
    <p:ext uri="{DCECCB84-F9BA-43D5-87BE-67443E8EF086}">
      <p15:sldGuideLst xmlns:p15="http://schemas.microsoft.com/office/powerpoint/2012/main">
        <p15:guide id="1" pos="1806">
          <p15:clr>
            <a:srgbClr val="E46962"/>
          </p15:clr>
        </p15:guide>
        <p15:guide id="2" pos="2146">
          <p15:clr>
            <a:srgbClr val="E46962"/>
          </p15:clr>
        </p15:guide>
        <p15:guide id="3" pos="3614">
          <p15:clr>
            <a:srgbClr val="E46962"/>
          </p15:clr>
        </p15:guide>
        <p15:guide id="4" pos="3954">
          <p15:clr>
            <a:srgbClr val="E46962"/>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Keine Spalte" type="secHead">
  <p:cSld name="Keine Spalte">
    <p:spTree>
      <p:nvGrpSpPr>
        <p:cNvPr id="1" name="Shape 317"/>
        <p:cNvGrpSpPr/>
        <p:nvPr/>
      </p:nvGrpSpPr>
      <p:grpSpPr>
        <a:xfrm>
          <a:off x="0" y="0"/>
          <a:ext cx="0" cy="0"/>
          <a:chOff x="0" y="0"/>
          <a:chExt cx="0" cy="0"/>
        </a:xfrm>
      </p:grpSpPr>
    </p:spTree>
    <p:extLst>
      <p:ext uri="{BB962C8B-B14F-4D97-AF65-F5344CB8AC3E}">
        <p14:creationId xmlns:p14="http://schemas.microsoft.com/office/powerpoint/2010/main" val="15693044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Keine Spalte - Bild">
  <p:cSld name="Keine Spalte - Bild">
    <p:spTree>
      <p:nvGrpSpPr>
        <p:cNvPr id="1" name="Shape 318"/>
        <p:cNvGrpSpPr/>
        <p:nvPr/>
      </p:nvGrpSpPr>
      <p:grpSpPr>
        <a:xfrm>
          <a:off x="0" y="0"/>
          <a:ext cx="0" cy="0"/>
          <a:chOff x="0" y="0"/>
          <a:chExt cx="0" cy="0"/>
        </a:xfrm>
      </p:grpSpPr>
      <p:sp>
        <p:nvSpPr>
          <p:cNvPr id="319" name="Google Shape;319;p76"/>
          <p:cNvSpPr>
            <a:spLocks noGrp="1"/>
          </p:cNvSpPr>
          <p:nvPr>
            <p:ph type="pic" idx="2"/>
          </p:nvPr>
        </p:nvSpPr>
        <p:spPr>
          <a:xfrm>
            <a:off x="203200" y="203200"/>
            <a:ext cx="11785600" cy="5934800"/>
          </a:xfrm>
          <a:prstGeom prst="rect">
            <a:avLst/>
          </a:prstGeom>
          <a:noFill/>
          <a:ln>
            <a:noFill/>
          </a:ln>
        </p:spPr>
      </p:sp>
      <p:sp>
        <p:nvSpPr>
          <p:cNvPr id="320" name="Google Shape;320;p76"/>
          <p:cNvSpPr txBox="1">
            <a:spLocks noGrp="1"/>
          </p:cNvSpPr>
          <p:nvPr>
            <p:ph type="title"/>
          </p:nvPr>
        </p:nvSpPr>
        <p:spPr>
          <a:xfrm>
            <a:off x="720000" y="6246433"/>
            <a:ext cx="10752000" cy="205121"/>
          </a:xfrm>
          <a:prstGeom prst="rect">
            <a:avLst/>
          </a:prstGeom>
        </p:spPr>
        <p:txBody>
          <a:bodyPr spcFirstLastPara="1" wrap="square" lIns="0" tIns="0" rIns="0" bIns="0" anchor="t" anchorCtr="0">
            <a:spAutoFit/>
          </a:bodyPr>
          <a:lstStyle>
            <a:lvl1pPr lvl="0">
              <a:spcBef>
                <a:spcPts val="0"/>
              </a:spcBef>
              <a:spcAft>
                <a:spcPts val="0"/>
              </a:spcAft>
              <a:buSzPts val="1000"/>
              <a:buFont typeface="Inter ExtraBold"/>
              <a:buNone/>
              <a:defRPr sz="1333">
                <a:latin typeface="Inter ExtraBold"/>
                <a:ea typeface="Inter ExtraBold"/>
                <a:cs typeface="Inter ExtraBold"/>
                <a:sym typeface="Inter ExtraBold"/>
              </a:defRPr>
            </a:lvl1pPr>
            <a:lvl2pPr lvl="1">
              <a:spcBef>
                <a:spcPts val="0"/>
              </a:spcBef>
              <a:spcAft>
                <a:spcPts val="0"/>
              </a:spcAft>
              <a:buClr>
                <a:schemeClr val="dk1"/>
              </a:buClr>
              <a:buSzPts val="2800"/>
              <a:buNone/>
              <a:defRPr sz="3733">
                <a:solidFill>
                  <a:schemeClr val="dk1"/>
                </a:solidFill>
              </a:defRPr>
            </a:lvl2pPr>
            <a:lvl3pPr lvl="2">
              <a:spcBef>
                <a:spcPts val="0"/>
              </a:spcBef>
              <a:spcAft>
                <a:spcPts val="0"/>
              </a:spcAft>
              <a:buClr>
                <a:schemeClr val="dk1"/>
              </a:buClr>
              <a:buSzPts val="2800"/>
              <a:buNone/>
              <a:defRPr sz="3733">
                <a:solidFill>
                  <a:schemeClr val="dk1"/>
                </a:solidFill>
              </a:defRPr>
            </a:lvl3pPr>
            <a:lvl4pPr lvl="3">
              <a:spcBef>
                <a:spcPts val="0"/>
              </a:spcBef>
              <a:spcAft>
                <a:spcPts val="0"/>
              </a:spcAft>
              <a:buClr>
                <a:schemeClr val="dk1"/>
              </a:buClr>
              <a:buSzPts val="2800"/>
              <a:buNone/>
              <a:defRPr sz="3733">
                <a:solidFill>
                  <a:schemeClr val="dk1"/>
                </a:solidFill>
              </a:defRPr>
            </a:lvl4pPr>
            <a:lvl5pPr lvl="4">
              <a:spcBef>
                <a:spcPts val="0"/>
              </a:spcBef>
              <a:spcAft>
                <a:spcPts val="0"/>
              </a:spcAft>
              <a:buClr>
                <a:schemeClr val="dk1"/>
              </a:buClr>
              <a:buSzPts val="2800"/>
              <a:buNone/>
              <a:defRPr sz="3733">
                <a:solidFill>
                  <a:schemeClr val="dk1"/>
                </a:solidFill>
              </a:defRPr>
            </a:lvl5pPr>
            <a:lvl6pPr lvl="5">
              <a:spcBef>
                <a:spcPts val="0"/>
              </a:spcBef>
              <a:spcAft>
                <a:spcPts val="0"/>
              </a:spcAft>
              <a:buClr>
                <a:schemeClr val="dk1"/>
              </a:buClr>
              <a:buSzPts val="2800"/>
              <a:buNone/>
              <a:defRPr sz="3733">
                <a:solidFill>
                  <a:schemeClr val="dk1"/>
                </a:solidFill>
              </a:defRPr>
            </a:lvl6pPr>
            <a:lvl7pPr lvl="6">
              <a:spcBef>
                <a:spcPts val="0"/>
              </a:spcBef>
              <a:spcAft>
                <a:spcPts val="0"/>
              </a:spcAft>
              <a:buClr>
                <a:schemeClr val="dk1"/>
              </a:buClr>
              <a:buSzPts val="2800"/>
              <a:buNone/>
              <a:defRPr sz="3733">
                <a:solidFill>
                  <a:schemeClr val="dk1"/>
                </a:solidFill>
              </a:defRPr>
            </a:lvl7pPr>
            <a:lvl8pPr lvl="7">
              <a:spcBef>
                <a:spcPts val="0"/>
              </a:spcBef>
              <a:spcAft>
                <a:spcPts val="0"/>
              </a:spcAft>
              <a:buClr>
                <a:schemeClr val="dk1"/>
              </a:buClr>
              <a:buSzPts val="2800"/>
              <a:buNone/>
              <a:defRPr sz="3733">
                <a:solidFill>
                  <a:schemeClr val="dk1"/>
                </a:solidFill>
              </a:defRPr>
            </a:lvl8pPr>
            <a:lvl9pPr lvl="8">
              <a:spcBef>
                <a:spcPts val="0"/>
              </a:spcBef>
              <a:spcAft>
                <a:spcPts val="0"/>
              </a:spcAft>
              <a:buClr>
                <a:schemeClr val="dk1"/>
              </a:buClr>
              <a:buSzPts val="2800"/>
              <a:buNone/>
              <a:defRPr sz="3733">
                <a:solidFill>
                  <a:schemeClr val="dk1"/>
                </a:solidFill>
              </a:defRPr>
            </a:lvl9pPr>
          </a:lstStyle>
          <a:p>
            <a:endParaRPr/>
          </a:p>
        </p:txBody>
      </p:sp>
      <p:sp>
        <p:nvSpPr>
          <p:cNvPr id="321" name="Google Shape;321;p76"/>
          <p:cNvSpPr txBox="1">
            <a:spLocks noGrp="1"/>
          </p:cNvSpPr>
          <p:nvPr>
            <p:ph type="subTitle" idx="1"/>
          </p:nvPr>
        </p:nvSpPr>
        <p:spPr>
          <a:xfrm>
            <a:off x="720003" y="6504833"/>
            <a:ext cx="10752000" cy="235898"/>
          </a:xfrm>
          <a:prstGeom prst="rect">
            <a:avLst/>
          </a:prstGeom>
        </p:spPr>
        <p:txBody>
          <a:bodyPr spcFirstLastPara="1" wrap="square" lIns="0" tIns="0" rIns="0" bIns="0" anchor="t" anchorCtr="0">
            <a:spAutoFit/>
          </a:bodyPr>
          <a:lstStyle>
            <a:lvl1pPr lvl="0">
              <a:spcBef>
                <a:spcPts val="0"/>
              </a:spcBef>
              <a:spcAft>
                <a:spcPts val="0"/>
              </a:spcAft>
              <a:buSzPts val="1000"/>
              <a:buNone/>
              <a:defRPr sz="1333"/>
            </a:lvl1pPr>
            <a:lvl2pPr lvl="1">
              <a:spcBef>
                <a:spcPts val="800"/>
              </a:spcBef>
              <a:spcAft>
                <a:spcPts val="0"/>
              </a:spcAft>
              <a:buSzPts val="800"/>
              <a:buNone/>
              <a:defRPr/>
            </a:lvl2pPr>
            <a:lvl3pPr lvl="2">
              <a:spcBef>
                <a:spcPts val="800"/>
              </a:spcBef>
              <a:spcAft>
                <a:spcPts val="0"/>
              </a:spcAft>
              <a:buSzPts val="800"/>
              <a:buNone/>
              <a:defRPr/>
            </a:lvl3pPr>
            <a:lvl4pPr lvl="3">
              <a:spcBef>
                <a:spcPts val="800"/>
              </a:spcBef>
              <a:spcAft>
                <a:spcPts val="0"/>
              </a:spcAft>
              <a:buSzPts val="800"/>
              <a:buNone/>
              <a:defRPr/>
            </a:lvl4pPr>
            <a:lvl5pPr lvl="4">
              <a:spcBef>
                <a:spcPts val="800"/>
              </a:spcBef>
              <a:spcAft>
                <a:spcPts val="0"/>
              </a:spcAft>
              <a:buSzPts val="800"/>
              <a:buNone/>
              <a:defRPr/>
            </a:lvl5pPr>
            <a:lvl6pPr lvl="5">
              <a:spcBef>
                <a:spcPts val="800"/>
              </a:spcBef>
              <a:spcAft>
                <a:spcPts val="0"/>
              </a:spcAft>
              <a:buSzPts val="800"/>
              <a:buNone/>
              <a:defRPr/>
            </a:lvl6pPr>
            <a:lvl7pPr lvl="6">
              <a:spcBef>
                <a:spcPts val="800"/>
              </a:spcBef>
              <a:spcAft>
                <a:spcPts val="0"/>
              </a:spcAft>
              <a:buSzPts val="800"/>
              <a:buNone/>
              <a:defRPr/>
            </a:lvl7pPr>
            <a:lvl8pPr lvl="7">
              <a:spcBef>
                <a:spcPts val="800"/>
              </a:spcBef>
              <a:spcAft>
                <a:spcPts val="0"/>
              </a:spcAft>
              <a:buSzPts val="800"/>
              <a:buNone/>
              <a:defRPr/>
            </a:lvl8pPr>
            <a:lvl9pPr lvl="8">
              <a:spcBef>
                <a:spcPts val="800"/>
              </a:spcBef>
              <a:spcAft>
                <a:spcPts val="800"/>
              </a:spcAft>
              <a:buSzPts val="800"/>
              <a:buNone/>
              <a:defRPr/>
            </a:lvl9pPr>
          </a:lstStyle>
          <a:p>
            <a:endParaRPr/>
          </a:p>
        </p:txBody>
      </p:sp>
    </p:spTree>
    <p:extLst>
      <p:ext uri="{BB962C8B-B14F-4D97-AF65-F5344CB8AC3E}">
        <p14:creationId xmlns:p14="http://schemas.microsoft.com/office/powerpoint/2010/main" val="32755330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el &amp; Text" type="tx">
  <p:cSld name="Titel &amp; Text">
    <p:spTree>
      <p:nvGrpSpPr>
        <p:cNvPr id="1" name="Shape 322"/>
        <p:cNvGrpSpPr/>
        <p:nvPr/>
      </p:nvGrpSpPr>
      <p:grpSpPr>
        <a:xfrm>
          <a:off x="0" y="0"/>
          <a:ext cx="0" cy="0"/>
          <a:chOff x="0" y="0"/>
          <a:chExt cx="0" cy="0"/>
        </a:xfrm>
      </p:grpSpPr>
      <p:sp>
        <p:nvSpPr>
          <p:cNvPr id="323" name="Google Shape;323;p77"/>
          <p:cNvSpPr txBox="1">
            <a:spLocks noGrp="1"/>
          </p:cNvSpPr>
          <p:nvPr>
            <p:ph type="title"/>
          </p:nvPr>
        </p:nvSpPr>
        <p:spPr>
          <a:xfrm>
            <a:off x="277767" y="229967"/>
            <a:ext cx="10758000" cy="763600"/>
          </a:xfrm>
          <a:prstGeom prst="rect">
            <a:avLst/>
          </a:prstGeom>
        </p:spPr>
        <p:txBody>
          <a:bodyPr spcFirstLastPara="1" wrap="square" lIns="0" tIns="0" rIns="0" bIns="0" anchor="t" anchorCtr="0">
            <a:noAutofit/>
          </a:bodyPr>
          <a:lstStyle>
            <a:lvl1pPr lvl="0">
              <a:spcBef>
                <a:spcPts val="0"/>
              </a:spcBef>
              <a:spcAft>
                <a:spcPts val="0"/>
              </a:spcAft>
              <a:buClr>
                <a:srgbClr val="6A205F"/>
              </a:buClr>
              <a:buSzPts val="3200"/>
              <a:buNone/>
              <a:defRPr sz="4267">
                <a:solidFill>
                  <a:srgbClr val="6A205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4" name="Google Shape;324;p7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de-CH" smtClean="0"/>
              <a:pPr>
                <a:spcBef>
                  <a:spcPts val="0"/>
                </a:spcBef>
                <a:spcAft>
                  <a:spcPts val="0"/>
                </a:spcAft>
              </a:pPr>
              <a:t>‹Nr.›</a:t>
            </a:fld>
            <a:endParaRPr lang="de-CH"/>
          </a:p>
        </p:txBody>
      </p:sp>
      <p:pic>
        <p:nvPicPr>
          <p:cNvPr id="325" name="Google Shape;325;p7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43536" y="449500"/>
            <a:ext cx="493733" cy="491403"/>
          </a:xfrm>
          <a:prstGeom prst="rect">
            <a:avLst/>
          </a:prstGeom>
          <a:noFill/>
          <a:ln>
            <a:noFill/>
          </a:ln>
        </p:spPr>
      </p:pic>
      <p:sp>
        <p:nvSpPr>
          <p:cNvPr id="326" name="Google Shape;326;p77"/>
          <p:cNvSpPr txBox="1">
            <a:spLocks noGrp="1"/>
          </p:cNvSpPr>
          <p:nvPr>
            <p:ph type="body" idx="1"/>
          </p:nvPr>
        </p:nvSpPr>
        <p:spPr>
          <a:xfrm>
            <a:off x="1115433" y="1360567"/>
            <a:ext cx="10128000" cy="4443200"/>
          </a:xfrm>
          <a:prstGeom prst="rect">
            <a:avLst/>
          </a:prstGeom>
        </p:spPr>
        <p:txBody>
          <a:bodyPr spcFirstLastPara="1" wrap="square" lIns="0" tIns="0" rIns="0" bIns="72000" anchor="t" anchorCtr="0">
            <a:noAutofit/>
          </a:bodyPr>
          <a:lstStyle>
            <a:lvl1pPr marL="609585" lvl="0" indent="-406390">
              <a:spcBef>
                <a:spcPts val="0"/>
              </a:spcBef>
              <a:spcAft>
                <a:spcPts val="0"/>
              </a:spcAft>
              <a:buSzPts val="1200"/>
              <a:buChar char="●"/>
              <a:defRPr sz="1600"/>
            </a:lvl1pPr>
            <a:lvl2pPr marL="1219170" lvl="1" indent="-389457">
              <a:spcBef>
                <a:spcPts val="800"/>
              </a:spcBef>
              <a:spcAft>
                <a:spcPts val="0"/>
              </a:spcAft>
              <a:buSzPts val="1000"/>
              <a:buChar char="○"/>
              <a:defRPr sz="1333"/>
            </a:lvl2pPr>
            <a:lvl3pPr marL="1828754" lvl="2" indent="-389457">
              <a:spcBef>
                <a:spcPts val="800"/>
              </a:spcBef>
              <a:spcAft>
                <a:spcPts val="0"/>
              </a:spcAft>
              <a:buSzPts val="1000"/>
              <a:buChar char="■"/>
              <a:defRPr sz="1333"/>
            </a:lvl3pPr>
            <a:lvl4pPr marL="2438339" lvl="3" indent="-372524">
              <a:spcBef>
                <a:spcPts val="800"/>
              </a:spcBef>
              <a:spcAft>
                <a:spcPts val="0"/>
              </a:spcAft>
              <a:buSzPts val="800"/>
              <a:buChar char="●"/>
              <a:defRPr sz="1067"/>
            </a:lvl4pPr>
            <a:lvl5pPr marL="3047924" lvl="4" indent="-372524">
              <a:spcBef>
                <a:spcPts val="800"/>
              </a:spcBef>
              <a:spcAft>
                <a:spcPts val="0"/>
              </a:spcAft>
              <a:buSzPts val="800"/>
              <a:buChar char="○"/>
              <a:defRPr sz="1067"/>
            </a:lvl5pPr>
            <a:lvl6pPr marL="3657509" lvl="5" indent="-372524">
              <a:spcBef>
                <a:spcPts val="800"/>
              </a:spcBef>
              <a:spcAft>
                <a:spcPts val="0"/>
              </a:spcAft>
              <a:buSzPts val="800"/>
              <a:buChar char="■"/>
              <a:defRPr sz="1067"/>
            </a:lvl6pPr>
            <a:lvl7pPr marL="4267093" lvl="6" indent="-372524">
              <a:spcBef>
                <a:spcPts val="800"/>
              </a:spcBef>
              <a:spcAft>
                <a:spcPts val="0"/>
              </a:spcAft>
              <a:buSzPts val="800"/>
              <a:buChar char="●"/>
              <a:defRPr sz="1067"/>
            </a:lvl7pPr>
            <a:lvl8pPr marL="4876678" lvl="7" indent="-372524">
              <a:spcBef>
                <a:spcPts val="800"/>
              </a:spcBef>
              <a:spcAft>
                <a:spcPts val="0"/>
              </a:spcAft>
              <a:buSzPts val="800"/>
              <a:buChar char="○"/>
              <a:defRPr sz="1067"/>
            </a:lvl8pPr>
            <a:lvl9pPr marL="5486263" lvl="8" indent="-372524">
              <a:spcBef>
                <a:spcPts val="800"/>
              </a:spcBef>
              <a:spcAft>
                <a:spcPts val="800"/>
              </a:spcAft>
              <a:buSzPts val="800"/>
              <a:buChar char="■"/>
              <a:defRPr sz="1067"/>
            </a:lvl9pPr>
          </a:lstStyle>
          <a:p>
            <a:endParaRPr/>
          </a:p>
        </p:txBody>
      </p:sp>
    </p:spTree>
    <p:extLst>
      <p:ext uri="{BB962C8B-B14F-4D97-AF65-F5344CB8AC3E}">
        <p14:creationId xmlns:p14="http://schemas.microsoft.com/office/powerpoint/2010/main" val="24228181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327"/>
        <p:cNvGrpSpPr/>
        <p:nvPr/>
      </p:nvGrpSpPr>
      <p:grpSpPr>
        <a:xfrm>
          <a:off x="0" y="0"/>
          <a:ext cx="0" cy="0"/>
          <a:chOff x="0" y="0"/>
          <a:chExt cx="0" cy="0"/>
        </a:xfrm>
      </p:grpSpPr>
      <p:sp>
        <p:nvSpPr>
          <p:cNvPr id="328" name="Google Shape;328;p7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de-CH" smtClean="0"/>
              <a:pPr>
                <a:spcBef>
                  <a:spcPts val="0"/>
                </a:spcBef>
                <a:spcAft>
                  <a:spcPts val="0"/>
                </a:spcAft>
              </a:pPr>
              <a:t>‹Nr.›</a:t>
            </a:fld>
            <a:endParaRPr lang="de-CH"/>
          </a:p>
        </p:txBody>
      </p:sp>
      <p:pic>
        <p:nvPicPr>
          <p:cNvPr id="329" name="Google Shape;329;p7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243537" y="449501"/>
            <a:ext cx="493732" cy="491401"/>
          </a:xfrm>
          <a:prstGeom prst="rect">
            <a:avLst/>
          </a:prstGeom>
          <a:noFill/>
          <a:ln>
            <a:noFill/>
          </a:ln>
        </p:spPr>
      </p:pic>
    </p:spTree>
    <p:extLst>
      <p:ext uri="{BB962C8B-B14F-4D97-AF65-F5344CB8AC3E}">
        <p14:creationId xmlns:p14="http://schemas.microsoft.com/office/powerpoint/2010/main" val="7243112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Leer 1">
  <p:cSld name="Leer 1">
    <p:bg>
      <p:bgPr>
        <a:solidFill>
          <a:schemeClr val="dk1"/>
        </a:solidFill>
        <a:effectLst/>
      </p:bgPr>
    </p:bg>
    <p:spTree>
      <p:nvGrpSpPr>
        <p:cNvPr id="1" name="Shape 330"/>
        <p:cNvGrpSpPr/>
        <p:nvPr/>
      </p:nvGrpSpPr>
      <p:grpSpPr>
        <a:xfrm>
          <a:off x="0" y="0"/>
          <a:ext cx="0" cy="0"/>
          <a:chOff x="0" y="0"/>
          <a:chExt cx="0" cy="0"/>
        </a:xfrm>
      </p:grpSpPr>
      <p:sp>
        <p:nvSpPr>
          <p:cNvPr id="331" name="Google Shape;331;p7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de-CH" smtClean="0"/>
              <a:pPr>
                <a:spcBef>
                  <a:spcPts val="0"/>
                </a:spcBef>
                <a:spcAft>
                  <a:spcPts val="0"/>
                </a:spcAft>
              </a:pPr>
              <a:t>‹Nr.›</a:t>
            </a:fld>
            <a:endParaRPr lang="de-CH"/>
          </a:p>
        </p:txBody>
      </p:sp>
      <p:pic>
        <p:nvPicPr>
          <p:cNvPr id="332" name="Google Shape;332;p7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243537" y="449501"/>
            <a:ext cx="493732" cy="491401"/>
          </a:xfrm>
          <a:prstGeom prst="rect">
            <a:avLst/>
          </a:prstGeom>
          <a:noFill/>
          <a:ln>
            <a:noFill/>
          </a:ln>
        </p:spPr>
      </p:pic>
    </p:spTree>
    <p:extLst>
      <p:ext uri="{BB962C8B-B14F-4D97-AF65-F5344CB8AC3E}">
        <p14:creationId xmlns:p14="http://schemas.microsoft.com/office/powerpoint/2010/main" val="20420437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 - Keine Spalte - weiss">
  <p:cSld name="1 - Keine Spalte - weiss">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741733" y="720200"/>
            <a:ext cx="10730400" cy="698759"/>
          </a:xfrm>
          <a:prstGeom prst="rect">
            <a:avLst/>
          </a:prstGeom>
        </p:spPr>
        <p:txBody>
          <a:bodyPr spcFirstLastPara="1" wrap="square" lIns="0" tIns="0" rIns="0" bIns="180000" anchor="t" anchorCtr="0">
            <a:spAutoFit/>
          </a:bodyPr>
          <a:lstStyle>
            <a:lvl1pPr lvl="0" rtl="0">
              <a:lnSpc>
                <a:spcPct val="90000"/>
              </a:lnSpc>
              <a:spcBef>
                <a:spcPts val="0"/>
              </a:spcBef>
              <a:spcAft>
                <a:spcPts val="0"/>
              </a:spcAft>
              <a:buSzPts val="2800"/>
              <a:buFont typeface="Inter ExtraBold"/>
              <a:buNone/>
              <a:defRPr sz="3733">
                <a:latin typeface="Inter ExtraBold"/>
                <a:ea typeface="Inter ExtraBold"/>
                <a:cs typeface="Inter ExtraBold"/>
                <a:sym typeface="Inter ExtraBold"/>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endParaRPr/>
          </a:p>
        </p:txBody>
      </p:sp>
      <p:sp>
        <p:nvSpPr>
          <p:cNvPr id="89" name="Google Shape;89;p20"/>
          <p:cNvSpPr txBox="1">
            <a:spLocks noGrp="1"/>
          </p:cNvSpPr>
          <p:nvPr>
            <p:ph type="body" idx="1"/>
          </p:nvPr>
        </p:nvSpPr>
        <p:spPr>
          <a:xfrm>
            <a:off x="741733" y="2483000"/>
            <a:ext cx="4994400" cy="308602"/>
          </a:xfrm>
          <a:prstGeom prst="rect">
            <a:avLst/>
          </a:prstGeom>
        </p:spPr>
        <p:txBody>
          <a:bodyPr spcFirstLastPara="1" wrap="square" lIns="0" tIns="0" rIns="0" bIns="72000" anchor="t" anchorCtr="0">
            <a:spAutoFit/>
          </a:bodyPr>
          <a:lstStyle>
            <a:lvl1pPr marL="609585" lvl="0" indent="-389457" rtl="0">
              <a:lnSpc>
                <a:spcPct val="115000"/>
              </a:lnSpc>
              <a:spcBef>
                <a:spcPts val="0"/>
              </a:spcBef>
              <a:spcAft>
                <a:spcPts val="0"/>
              </a:spcAft>
              <a:buClr>
                <a:schemeClr val="dk1"/>
              </a:buClr>
              <a:buSzPts val="1000"/>
              <a:buFont typeface="Inter"/>
              <a:buChar char="●"/>
              <a:defRPr sz="1333">
                <a:solidFill>
                  <a:schemeClr val="dk1"/>
                </a:solidFill>
                <a:latin typeface="Inter"/>
                <a:ea typeface="Inter"/>
                <a:cs typeface="Inter"/>
                <a:sym typeface="Inter"/>
              </a:defRPr>
            </a:lvl1pPr>
            <a:lvl2pPr marL="1219170" lvl="1" indent="-372524" rtl="0">
              <a:lnSpc>
                <a:spcPct val="115000"/>
              </a:lnSpc>
              <a:spcBef>
                <a:spcPts val="800"/>
              </a:spcBef>
              <a:spcAft>
                <a:spcPts val="0"/>
              </a:spcAft>
              <a:buSzPts val="800"/>
              <a:buFont typeface="Inter"/>
              <a:buChar char="○"/>
              <a:defRPr sz="1067">
                <a:latin typeface="Inter"/>
                <a:ea typeface="Inter"/>
                <a:cs typeface="Inter"/>
                <a:sym typeface="Inter"/>
              </a:defRPr>
            </a:lvl2pPr>
            <a:lvl3pPr marL="1828754" lvl="2" indent="-372524" rtl="0">
              <a:lnSpc>
                <a:spcPct val="115000"/>
              </a:lnSpc>
              <a:spcBef>
                <a:spcPts val="800"/>
              </a:spcBef>
              <a:spcAft>
                <a:spcPts val="0"/>
              </a:spcAft>
              <a:buSzPts val="800"/>
              <a:buFont typeface="Inter"/>
              <a:buChar char="■"/>
              <a:defRPr sz="1067">
                <a:latin typeface="Inter"/>
                <a:ea typeface="Inter"/>
                <a:cs typeface="Inter"/>
                <a:sym typeface="Inter"/>
              </a:defRPr>
            </a:lvl3pPr>
            <a:lvl4pPr marL="2438339" lvl="3" indent="-372524" rtl="0">
              <a:lnSpc>
                <a:spcPct val="115000"/>
              </a:lnSpc>
              <a:spcBef>
                <a:spcPts val="800"/>
              </a:spcBef>
              <a:spcAft>
                <a:spcPts val="0"/>
              </a:spcAft>
              <a:buSzPts val="800"/>
              <a:buFont typeface="Inter"/>
              <a:buChar char="●"/>
              <a:defRPr sz="1067">
                <a:latin typeface="Inter"/>
                <a:ea typeface="Inter"/>
                <a:cs typeface="Inter"/>
                <a:sym typeface="Inter"/>
              </a:defRPr>
            </a:lvl4pPr>
            <a:lvl5pPr marL="3047924" lvl="4" indent="-372524" rtl="0">
              <a:lnSpc>
                <a:spcPct val="115000"/>
              </a:lnSpc>
              <a:spcBef>
                <a:spcPts val="800"/>
              </a:spcBef>
              <a:spcAft>
                <a:spcPts val="0"/>
              </a:spcAft>
              <a:buSzPts val="800"/>
              <a:buFont typeface="Inter"/>
              <a:buChar char="○"/>
              <a:defRPr sz="1067">
                <a:latin typeface="Inter"/>
                <a:ea typeface="Inter"/>
                <a:cs typeface="Inter"/>
                <a:sym typeface="Inter"/>
              </a:defRPr>
            </a:lvl5pPr>
            <a:lvl6pPr marL="3657509" lvl="5" indent="-372524" rtl="0">
              <a:lnSpc>
                <a:spcPct val="115000"/>
              </a:lnSpc>
              <a:spcBef>
                <a:spcPts val="800"/>
              </a:spcBef>
              <a:spcAft>
                <a:spcPts val="0"/>
              </a:spcAft>
              <a:buSzPts val="800"/>
              <a:buFont typeface="Inter"/>
              <a:buChar char="■"/>
              <a:defRPr sz="1067">
                <a:latin typeface="Inter"/>
                <a:ea typeface="Inter"/>
                <a:cs typeface="Inter"/>
                <a:sym typeface="Inter"/>
              </a:defRPr>
            </a:lvl6pPr>
            <a:lvl7pPr marL="4267093" lvl="6" indent="-372524" rtl="0">
              <a:lnSpc>
                <a:spcPct val="115000"/>
              </a:lnSpc>
              <a:spcBef>
                <a:spcPts val="800"/>
              </a:spcBef>
              <a:spcAft>
                <a:spcPts val="0"/>
              </a:spcAft>
              <a:buSzPts val="800"/>
              <a:buFont typeface="Inter"/>
              <a:buChar char="●"/>
              <a:defRPr sz="1067">
                <a:latin typeface="Inter"/>
                <a:ea typeface="Inter"/>
                <a:cs typeface="Inter"/>
                <a:sym typeface="Inter"/>
              </a:defRPr>
            </a:lvl7pPr>
            <a:lvl8pPr marL="4876678" lvl="7" indent="-372524" rtl="0">
              <a:lnSpc>
                <a:spcPct val="115000"/>
              </a:lnSpc>
              <a:spcBef>
                <a:spcPts val="800"/>
              </a:spcBef>
              <a:spcAft>
                <a:spcPts val="0"/>
              </a:spcAft>
              <a:buSzPts val="800"/>
              <a:buFont typeface="Inter"/>
              <a:buChar char="○"/>
              <a:defRPr sz="1067">
                <a:latin typeface="Inter"/>
                <a:ea typeface="Inter"/>
                <a:cs typeface="Inter"/>
                <a:sym typeface="Inter"/>
              </a:defRPr>
            </a:lvl8pPr>
            <a:lvl9pPr marL="5486263" lvl="8" indent="-372524" rtl="0">
              <a:lnSpc>
                <a:spcPct val="115000"/>
              </a:lnSpc>
              <a:spcBef>
                <a:spcPts val="800"/>
              </a:spcBef>
              <a:spcAft>
                <a:spcPts val="800"/>
              </a:spcAft>
              <a:buSzPts val="800"/>
              <a:buFont typeface="Inter"/>
              <a:buChar char="■"/>
              <a:defRPr sz="1067">
                <a:latin typeface="Inter"/>
                <a:ea typeface="Inter"/>
                <a:cs typeface="Inter"/>
                <a:sym typeface="Inter"/>
              </a:defRPr>
            </a:lvl9pPr>
          </a:lstStyle>
          <a:p>
            <a:endParaRPr/>
          </a:p>
        </p:txBody>
      </p:sp>
      <p:sp>
        <p:nvSpPr>
          <p:cNvPr id="90" name="Google Shape;90;p20"/>
          <p:cNvSpPr txBox="1">
            <a:spLocks noGrp="1"/>
          </p:cNvSpPr>
          <p:nvPr>
            <p:ph type="subTitle" idx="2"/>
          </p:nvPr>
        </p:nvSpPr>
        <p:spPr>
          <a:xfrm>
            <a:off x="720000" y="1488600"/>
            <a:ext cx="5016000" cy="509989"/>
          </a:xfrm>
          <a:prstGeom prst="rect">
            <a:avLst/>
          </a:prstGeom>
        </p:spPr>
        <p:txBody>
          <a:bodyPr spcFirstLastPara="1" wrap="square" lIns="0" tIns="0" rIns="0" bIns="180000" anchor="t" anchorCtr="0">
            <a:spAutoFit/>
          </a:bodyPr>
          <a:lstStyle>
            <a:lvl1pPr lvl="0" rtl="0">
              <a:lnSpc>
                <a:spcPct val="100000"/>
              </a:lnSpc>
              <a:spcBef>
                <a:spcPts val="0"/>
              </a:spcBef>
              <a:spcAft>
                <a:spcPts val="0"/>
              </a:spcAft>
              <a:buClr>
                <a:schemeClr val="dk2"/>
              </a:buClr>
              <a:buSzPts val="1600"/>
              <a:buNone/>
              <a:defRPr sz="2133">
                <a:solidFill>
                  <a:schemeClr val="dk2"/>
                </a:solidFill>
              </a:defRPr>
            </a:lvl1pPr>
            <a:lvl2pPr lvl="1" rtl="0">
              <a:spcBef>
                <a:spcPts val="800"/>
              </a:spcBef>
              <a:spcAft>
                <a:spcPts val="0"/>
              </a:spcAft>
              <a:buSzPts val="800"/>
              <a:buNone/>
              <a:defRPr/>
            </a:lvl2pPr>
            <a:lvl3pPr lvl="2" rtl="0">
              <a:spcBef>
                <a:spcPts val="800"/>
              </a:spcBef>
              <a:spcAft>
                <a:spcPts val="0"/>
              </a:spcAft>
              <a:buSzPts val="800"/>
              <a:buNone/>
              <a:defRPr/>
            </a:lvl3pPr>
            <a:lvl4pPr lvl="3" rtl="0">
              <a:spcBef>
                <a:spcPts val="800"/>
              </a:spcBef>
              <a:spcAft>
                <a:spcPts val="0"/>
              </a:spcAft>
              <a:buSzPts val="800"/>
              <a:buNone/>
              <a:defRPr/>
            </a:lvl4pPr>
            <a:lvl5pPr lvl="4" rtl="0">
              <a:spcBef>
                <a:spcPts val="800"/>
              </a:spcBef>
              <a:spcAft>
                <a:spcPts val="0"/>
              </a:spcAft>
              <a:buSzPts val="800"/>
              <a:buNone/>
              <a:defRPr/>
            </a:lvl5pPr>
            <a:lvl6pPr lvl="5" rtl="0">
              <a:spcBef>
                <a:spcPts val="800"/>
              </a:spcBef>
              <a:spcAft>
                <a:spcPts val="0"/>
              </a:spcAft>
              <a:buSzPts val="800"/>
              <a:buNone/>
              <a:defRPr/>
            </a:lvl6pPr>
            <a:lvl7pPr lvl="6" rtl="0">
              <a:spcBef>
                <a:spcPts val="800"/>
              </a:spcBef>
              <a:spcAft>
                <a:spcPts val="0"/>
              </a:spcAft>
              <a:buSzPts val="800"/>
              <a:buNone/>
              <a:defRPr/>
            </a:lvl7pPr>
            <a:lvl8pPr lvl="7" rtl="0">
              <a:spcBef>
                <a:spcPts val="800"/>
              </a:spcBef>
              <a:spcAft>
                <a:spcPts val="0"/>
              </a:spcAft>
              <a:buSzPts val="800"/>
              <a:buNone/>
              <a:defRPr/>
            </a:lvl8pPr>
            <a:lvl9pPr lvl="8" rtl="0">
              <a:spcBef>
                <a:spcPts val="800"/>
              </a:spcBef>
              <a:spcAft>
                <a:spcPts val="800"/>
              </a:spcAft>
              <a:buSzPts val="800"/>
              <a:buNone/>
              <a:defRPr/>
            </a:lvl9pPr>
          </a:lstStyle>
          <a:p>
            <a:endParaRPr/>
          </a:p>
        </p:txBody>
      </p:sp>
      <p:pic>
        <p:nvPicPr>
          <p:cNvPr id="91" name="Google Shape;91;p20"/>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65297" y="457630"/>
            <a:ext cx="466899" cy="464652"/>
          </a:xfrm>
          <a:prstGeom prst="rect">
            <a:avLst/>
          </a:prstGeom>
          <a:noFill/>
          <a:ln>
            <a:noFill/>
          </a:ln>
        </p:spPr>
      </p:pic>
    </p:spTree>
    <p:extLst>
      <p:ext uri="{BB962C8B-B14F-4D97-AF65-F5344CB8AC3E}">
        <p14:creationId xmlns:p14="http://schemas.microsoft.com/office/powerpoint/2010/main" val="29647051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0 - Leer - weiss ">
  <p:cSld name="0 - Leer - weiss ">
    <p:spTree>
      <p:nvGrpSpPr>
        <p:cNvPr id="1" name="Shape 92"/>
        <p:cNvGrpSpPr/>
        <p:nvPr/>
      </p:nvGrpSpPr>
      <p:grpSpPr>
        <a:xfrm>
          <a:off x="0" y="0"/>
          <a:ext cx="0" cy="0"/>
          <a:chOff x="0" y="0"/>
          <a:chExt cx="0" cy="0"/>
        </a:xfrm>
      </p:grpSpPr>
    </p:spTree>
    <p:extLst>
      <p:ext uri="{BB962C8B-B14F-4D97-AF65-F5344CB8AC3E}">
        <p14:creationId xmlns:p14="http://schemas.microsoft.com/office/powerpoint/2010/main" val="40271976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 - Keine Spalte - purple ">
  <p:cSld name="1 - Keine Spalte - purple ">
    <p:bg>
      <p:bgPr>
        <a:solidFill>
          <a:schemeClr val="dk2"/>
        </a:solidFill>
        <a:effectLst/>
      </p:bgPr>
    </p:bg>
    <p:spTree>
      <p:nvGrpSpPr>
        <p:cNvPr id="1" name="Shape 93"/>
        <p:cNvGrpSpPr/>
        <p:nvPr/>
      </p:nvGrpSpPr>
      <p:grpSpPr>
        <a:xfrm>
          <a:off x="0" y="0"/>
          <a:ext cx="0" cy="0"/>
          <a:chOff x="0" y="0"/>
          <a:chExt cx="0" cy="0"/>
        </a:xfrm>
      </p:grpSpPr>
      <p:sp>
        <p:nvSpPr>
          <p:cNvPr id="94" name="Google Shape;94;p22"/>
          <p:cNvSpPr txBox="1">
            <a:spLocks noGrp="1"/>
          </p:cNvSpPr>
          <p:nvPr>
            <p:ph type="title"/>
          </p:nvPr>
        </p:nvSpPr>
        <p:spPr>
          <a:xfrm>
            <a:off x="741733" y="720200"/>
            <a:ext cx="10730400" cy="698759"/>
          </a:xfrm>
          <a:prstGeom prst="rect">
            <a:avLst/>
          </a:prstGeom>
        </p:spPr>
        <p:txBody>
          <a:bodyPr spcFirstLastPara="1" wrap="square" lIns="0" tIns="0" rIns="0" bIns="180000" anchor="t" anchorCtr="0">
            <a:spAutoFit/>
          </a:bodyPr>
          <a:lstStyle>
            <a:lvl1pPr lvl="0" rtl="0">
              <a:lnSpc>
                <a:spcPct val="90000"/>
              </a:lnSpc>
              <a:spcBef>
                <a:spcPts val="0"/>
              </a:spcBef>
              <a:spcAft>
                <a:spcPts val="0"/>
              </a:spcAft>
              <a:buClr>
                <a:schemeClr val="lt1"/>
              </a:buClr>
              <a:buSzPts val="2800"/>
              <a:buFont typeface="Inter ExtraBold"/>
              <a:buNone/>
              <a:defRPr sz="3733">
                <a:solidFill>
                  <a:schemeClr val="lt1"/>
                </a:solidFill>
                <a:latin typeface="Inter ExtraBold"/>
                <a:ea typeface="Inter ExtraBold"/>
                <a:cs typeface="Inter ExtraBold"/>
                <a:sym typeface="Inter ExtraBold"/>
              </a:defRPr>
            </a:lvl1pPr>
            <a:lvl2pPr lvl="1" rtl="0">
              <a:spcBef>
                <a:spcPts val="0"/>
              </a:spcBef>
              <a:spcAft>
                <a:spcPts val="0"/>
              </a:spcAft>
              <a:buClr>
                <a:schemeClr val="lt1"/>
              </a:buClr>
              <a:buSzPts val="2800"/>
              <a:buNone/>
              <a:defRPr sz="3733">
                <a:solidFill>
                  <a:schemeClr val="lt1"/>
                </a:solidFill>
              </a:defRPr>
            </a:lvl2pPr>
            <a:lvl3pPr lvl="2" rtl="0">
              <a:spcBef>
                <a:spcPts val="0"/>
              </a:spcBef>
              <a:spcAft>
                <a:spcPts val="0"/>
              </a:spcAft>
              <a:buClr>
                <a:schemeClr val="lt1"/>
              </a:buClr>
              <a:buSzPts val="2800"/>
              <a:buNone/>
              <a:defRPr sz="3733">
                <a:solidFill>
                  <a:schemeClr val="lt1"/>
                </a:solidFill>
              </a:defRPr>
            </a:lvl3pPr>
            <a:lvl4pPr lvl="3" rtl="0">
              <a:spcBef>
                <a:spcPts val="0"/>
              </a:spcBef>
              <a:spcAft>
                <a:spcPts val="0"/>
              </a:spcAft>
              <a:buClr>
                <a:schemeClr val="lt1"/>
              </a:buClr>
              <a:buSzPts val="2800"/>
              <a:buNone/>
              <a:defRPr sz="3733">
                <a:solidFill>
                  <a:schemeClr val="lt1"/>
                </a:solidFill>
              </a:defRPr>
            </a:lvl4pPr>
            <a:lvl5pPr lvl="4" rtl="0">
              <a:spcBef>
                <a:spcPts val="0"/>
              </a:spcBef>
              <a:spcAft>
                <a:spcPts val="0"/>
              </a:spcAft>
              <a:buClr>
                <a:schemeClr val="lt1"/>
              </a:buClr>
              <a:buSzPts val="2800"/>
              <a:buNone/>
              <a:defRPr sz="3733">
                <a:solidFill>
                  <a:schemeClr val="lt1"/>
                </a:solidFill>
              </a:defRPr>
            </a:lvl5pPr>
            <a:lvl6pPr lvl="5" rtl="0">
              <a:spcBef>
                <a:spcPts val="0"/>
              </a:spcBef>
              <a:spcAft>
                <a:spcPts val="0"/>
              </a:spcAft>
              <a:buClr>
                <a:schemeClr val="lt1"/>
              </a:buClr>
              <a:buSzPts val="2800"/>
              <a:buNone/>
              <a:defRPr sz="3733">
                <a:solidFill>
                  <a:schemeClr val="lt1"/>
                </a:solidFill>
              </a:defRPr>
            </a:lvl6pPr>
            <a:lvl7pPr lvl="6" rtl="0">
              <a:spcBef>
                <a:spcPts val="0"/>
              </a:spcBef>
              <a:spcAft>
                <a:spcPts val="0"/>
              </a:spcAft>
              <a:buClr>
                <a:schemeClr val="lt1"/>
              </a:buClr>
              <a:buSzPts val="2800"/>
              <a:buNone/>
              <a:defRPr sz="3733">
                <a:solidFill>
                  <a:schemeClr val="lt1"/>
                </a:solidFill>
              </a:defRPr>
            </a:lvl7pPr>
            <a:lvl8pPr lvl="7" rtl="0">
              <a:spcBef>
                <a:spcPts val="0"/>
              </a:spcBef>
              <a:spcAft>
                <a:spcPts val="0"/>
              </a:spcAft>
              <a:buClr>
                <a:schemeClr val="lt1"/>
              </a:buClr>
              <a:buSzPts val="2800"/>
              <a:buNone/>
              <a:defRPr sz="3733">
                <a:solidFill>
                  <a:schemeClr val="lt1"/>
                </a:solidFill>
              </a:defRPr>
            </a:lvl8pPr>
            <a:lvl9pPr lvl="8" rtl="0">
              <a:spcBef>
                <a:spcPts val="0"/>
              </a:spcBef>
              <a:spcAft>
                <a:spcPts val="0"/>
              </a:spcAft>
              <a:buClr>
                <a:schemeClr val="lt1"/>
              </a:buClr>
              <a:buSzPts val="2800"/>
              <a:buNone/>
              <a:defRPr sz="3733">
                <a:solidFill>
                  <a:schemeClr val="lt1"/>
                </a:solidFill>
              </a:defRPr>
            </a:lvl9pPr>
          </a:lstStyle>
          <a:p>
            <a:endParaRPr/>
          </a:p>
        </p:txBody>
      </p:sp>
      <p:sp>
        <p:nvSpPr>
          <p:cNvPr id="95" name="Google Shape;95;p22"/>
          <p:cNvSpPr txBox="1">
            <a:spLocks noGrp="1"/>
          </p:cNvSpPr>
          <p:nvPr>
            <p:ph type="body" idx="1"/>
          </p:nvPr>
        </p:nvSpPr>
        <p:spPr>
          <a:xfrm>
            <a:off x="741733" y="2483000"/>
            <a:ext cx="4994400" cy="308602"/>
          </a:xfrm>
          <a:prstGeom prst="rect">
            <a:avLst/>
          </a:prstGeom>
        </p:spPr>
        <p:txBody>
          <a:bodyPr spcFirstLastPara="1" wrap="square" lIns="0" tIns="0" rIns="0" bIns="72000" anchor="t" anchorCtr="0">
            <a:spAutoFit/>
          </a:bodyPr>
          <a:lstStyle>
            <a:lvl1pPr marL="609585" lvl="0" indent="-389457" rtl="0">
              <a:lnSpc>
                <a:spcPct val="115000"/>
              </a:lnSpc>
              <a:spcBef>
                <a:spcPts val="0"/>
              </a:spcBef>
              <a:spcAft>
                <a:spcPts val="0"/>
              </a:spcAft>
              <a:buClr>
                <a:schemeClr val="lt1"/>
              </a:buClr>
              <a:buSzPts val="1000"/>
              <a:buFont typeface="Inter"/>
              <a:buChar char="●"/>
              <a:defRPr sz="1333">
                <a:solidFill>
                  <a:schemeClr val="lt1"/>
                </a:solidFill>
                <a:latin typeface="Inter"/>
                <a:ea typeface="Inter"/>
                <a:cs typeface="Inter"/>
                <a:sym typeface="Inter"/>
              </a:defRPr>
            </a:lvl1pPr>
            <a:lvl2pPr marL="1219170" lvl="1" indent="-372524" rtl="0">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2pPr>
            <a:lvl3pPr marL="1828754" lvl="2" indent="-372524" rtl="0">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3pPr>
            <a:lvl4pPr marL="2438339" lvl="3" indent="-372524" rtl="0">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4pPr>
            <a:lvl5pPr marL="3047924" lvl="4" indent="-372524" rtl="0">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5pPr>
            <a:lvl6pPr marL="3657509" lvl="5" indent="-372524" rtl="0">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6pPr>
            <a:lvl7pPr marL="4267093" lvl="6" indent="-372524" rtl="0">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7pPr>
            <a:lvl8pPr marL="4876678" lvl="7" indent="-372524" rtl="0">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8pPr>
            <a:lvl9pPr marL="5486263" lvl="8" indent="-372524" rtl="0">
              <a:lnSpc>
                <a:spcPct val="115000"/>
              </a:lnSpc>
              <a:spcBef>
                <a:spcPts val="800"/>
              </a:spcBef>
              <a:spcAft>
                <a:spcPts val="800"/>
              </a:spcAft>
              <a:buClr>
                <a:schemeClr val="lt1"/>
              </a:buClr>
              <a:buSzPts val="800"/>
              <a:buFont typeface="Inter"/>
              <a:buChar char="■"/>
              <a:defRPr sz="1067">
                <a:solidFill>
                  <a:schemeClr val="lt1"/>
                </a:solidFill>
                <a:latin typeface="Inter"/>
                <a:ea typeface="Inter"/>
                <a:cs typeface="Inter"/>
                <a:sym typeface="Inter"/>
              </a:defRPr>
            </a:lvl9pPr>
          </a:lstStyle>
          <a:p>
            <a:endParaRPr/>
          </a:p>
        </p:txBody>
      </p:sp>
      <p:sp>
        <p:nvSpPr>
          <p:cNvPr id="96" name="Google Shape;96;p22"/>
          <p:cNvSpPr txBox="1">
            <a:spLocks noGrp="1"/>
          </p:cNvSpPr>
          <p:nvPr>
            <p:ph type="subTitle" idx="2"/>
          </p:nvPr>
        </p:nvSpPr>
        <p:spPr>
          <a:xfrm>
            <a:off x="720000" y="1488600"/>
            <a:ext cx="5016000" cy="509989"/>
          </a:xfrm>
          <a:prstGeom prst="rect">
            <a:avLst/>
          </a:prstGeom>
        </p:spPr>
        <p:txBody>
          <a:bodyPr spcFirstLastPara="1" wrap="square" lIns="0" tIns="0" rIns="0" bIns="180000" anchor="t" anchorCtr="0">
            <a:spAutoFit/>
          </a:bodyPr>
          <a:lstStyle>
            <a:lvl1pPr lvl="0" rtl="0">
              <a:lnSpc>
                <a:spcPct val="100000"/>
              </a:lnSpc>
              <a:spcBef>
                <a:spcPts val="0"/>
              </a:spcBef>
              <a:spcAft>
                <a:spcPts val="0"/>
              </a:spcAft>
              <a:buClr>
                <a:schemeClr val="lt1"/>
              </a:buClr>
              <a:buSzPts val="1600"/>
              <a:buNone/>
              <a:defRPr sz="2133">
                <a:solidFill>
                  <a:schemeClr val="lt1"/>
                </a:solidFill>
              </a:defRPr>
            </a:lvl1pPr>
            <a:lvl2pPr lvl="1" rtl="0">
              <a:spcBef>
                <a:spcPts val="800"/>
              </a:spcBef>
              <a:spcAft>
                <a:spcPts val="0"/>
              </a:spcAft>
              <a:buClr>
                <a:schemeClr val="lt1"/>
              </a:buClr>
              <a:buSzPts val="800"/>
              <a:buNone/>
              <a:defRPr>
                <a:solidFill>
                  <a:schemeClr val="lt1"/>
                </a:solidFill>
              </a:defRPr>
            </a:lvl2pPr>
            <a:lvl3pPr lvl="2" rtl="0">
              <a:spcBef>
                <a:spcPts val="800"/>
              </a:spcBef>
              <a:spcAft>
                <a:spcPts val="0"/>
              </a:spcAft>
              <a:buClr>
                <a:schemeClr val="lt1"/>
              </a:buClr>
              <a:buSzPts val="800"/>
              <a:buNone/>
              <a:defRPr>
                <a:solidFill>
                  <a:schemeClr val="lt1"/>
                </a:solidFill>
              </a:defRPr>
            </a:lvl3pPr>
            <a:lvl4pPr lvl="3" rtl="0">
              <a:spcBef>
                <a:spcPts val="800"/>
              </a:spcBef>
              <a:spcAft>
                <a:spcPts val="0"/>
              </a:spcAft>
              <a:buClr>
                <a:schemeClr val="lt1"/>
              </a:buClr>
              <a:buSzPts val="800"/>
              <a:buNone/>
              <a:defRPr>
                <a:solidFill>
                  <a:schemeClr val="lt1"/>
                </a:solidFill>
              </a:defRPr>
            </a:lvl4pPr>
            <a:lvl5pPr lvl="4" rtl="0">
              <a:spcBef>
                <a:spcPts val="800"/>
              </a:spcBef>
              <a:spcAft>
                <a:spcPts val="0"/>
              </a:spcAft>
              <a:buClr>
                <a:schemeClr val="lt1"/>
              </a:buClr>
              <a:buSzPts val="800"/>
              <a:buNone/>
              <a:defRPr>
                <a:solidFill>
                  <a:schemeClr val="lt1"/>
                </a:solidFill>
              </a:defRPr>
            </a:lvl5pPr>
            <a:lvl6pPr lvl="5" rtl="0">
              <a:spcBef>
                <a:spcPts val="800"/>
              </a:spcBef>
              <a:spcAft>
                <a:spcPts val="0"/>
              </a:spcAft>
              <a:buClr>
                <a:schemeClr val="lt1"/>
              </a:buClr>
              <a:buSzPts val="800"/>
              <a:buNone/>
              <a:defRPr>
                <a:solidFill>
                  <a:schemeClr val="lt1"/>
                </a:solidFill>
              </a:defRPr>
            </a:lvl6pPr>
            <a:lvl7pPr lvl="6" rtl="0">
              <a:spcBef>
                <a:spcPts val="800"/>
              </a:spcBef>
              <a:spcAft>
                <a:spcPts val="0"/>
              </a:spcAft>
              <a:buClr>
                <a:schemeClr val="lt1"/>
              </a:buClr>
              <a:buSzPts val="800"/>
              <a:buNone/>
              <a:defRPr>
                <a:solidFill>
                  <a:schemeClr val="lt1"/>
                </a:solidFill>
              </a:defRPr>
            </a:lvl7pPr>
            <a:lvl8pPr lvl="7" rtl="0">
              <a:spcBef>
                <a:spcPts val="800"/>
              </a:spcBef>
              <a:spcAft>
                <a:spcPts val="0"/>
              </a:spcAft>
              <a:buClr>
                <a:schemeClr val="lt1"/>
              </a:buClr>
              <a:buSzPts val="800"/>
              <a:buNone/>
              <a:defRPr>
                <a:solidFill>
                  <a:schemeClr val="lt1"/>
                </a:solidFill>
              </a:defRPr>
            </a:lvl8pPr>
            <a:lvl9pPr lvl="8" rtl="0">
              <a:spcBef>
                <a:spcPts val="800"/>
              </a:spcBef>
              <a:spcAft>
                <a:spcPts val="800"/>
              </a:spcAft>
              <a:buClr>
                <a:schemeClr val="lt1"/>
              </a:buClr>
              <a:buSzPts val="800"/>
              <a:buNone/>
              <a:defRPr>
                <a:solidFill>
                  <a:schemeClr val="lt1"/>
                </a:solidFill>
              </a:defRPr>
            </a:lvl9pPr>
          </a:lstStyle>
          <a:p>
            <a:endParaRPr/>
          </a:p>
        </p:txBody>
      </p:sp>
      <p:pic>
        <p:nvPicPr>
          <p:cNvPr id="97" name="Google Shape;97;p22"/>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65297" y="457630"/>
            <a:ext cx="466899" cy="464652"/>
          </a:xfrm>
          <a:prstGeom prst="rect">
            <a:avLst/>
          </a:prstGeom>
          <a:noFill/>
          <a:ln>
            <a:noFill/>
          </a:ln>
        </p:spPr>
      </p:pic>
      <p:pic>
        <p:nvPicPr>
          <p:cNvPr id="98" name="Google Shape;98;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268701" y="457600"/>
            <a:ext cx="466900" cy="464701"/>
          </a:xfrm>
          <a:prstGeom prst="rect">
            <a:avLst/>
          </a:prstGeom>
          <a:noFill/>
          <a:ln>
            <a:noFill/>
          </a:ln>
        </p:spPr>
      </p:pic>
    </p:spTree>
    <p:extLst>
      <p:ext uri="{BB962C8B-B14F-4D97-AF65-F5344CB8AC3E}">
        <p14:creationId xmlns:p14="http://schemas.microsoft.com/office/powerpoint/2010/main" val="28107504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0 - Leer  - purple ">
  <p:cSld name="0 - Leer  - purple ">
    <p:bg>
      <p:bgPr>
        <a:solidFill>
          <a:schemeClr val="dk2"/>
        </a:solidFill>
        <a:effectLst/>
      </p:bgPr>
    </p:bg>
    <p:spTree>
      <p:nvGrpSpPr>
        <p:cNvPr id="1" name="Shape 99"/>
        <p:cNvGrpSpPr/>
        <p:nvPr/>
      </p:nvGrpSpPr>
      <p:grpSpPr>
        <a:xfrm>
          <a:off x="0" y="0"/>
          <a:ext cx="0" cy="0"/>
          <a:chOff x="0" y="0"/>
          <a:chExt cx="0" cy="0"/>
        </a:xfrm>
      </p:grpSpPr>
      <p:pic>
        <p:nvPicPr>
          <p:cNvPr id="100" name="Google Shape;100;p2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65297" y="457630"/>
            <a:ext cx="466899" cy="464652"/>
          </a:xfrm>
          <a:prstGeom prst="rect">
            <a:avLst/>
          </a:prstGeom>
          <a:noFill/>
          <a:ln>
            <a:noFill/>
          </a:ln>
        </p:spPr>
      </p:pic>
    </p:spTree>
    <p:extLst>
      <p:ext uri="{BB962C8B-B14F-4D97-AF65-F5344CB8AC3E}">
        <p14:creationId xmlns:p14="http://schemas.microsoft.com/office/powerpoint/2010/main" val="43336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2pPr>
              <a:defRPr b="0"/>
            </a:lvl2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de-DE" dirty="0"/>
          </a:p>
        </p:txBody>
      </p:sp>
      <p:sp>
        <p:nvSpPr>
          <p:cNvPr id="6" name="Foliennummernplatzhalt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35B41D-B0C6-423C-8062-38E8ED1FA3A3}" type="slidenum">
              <a:rPr lang="de-CH" smtClean="0"/>
              <a:t>‹Nr.›</a:t>
            </a:fld>
            <a:endParaRPr lang="de-CH"/>
          </a:p>
        </p:txBody>
      </p:sp>
      <p:sp>
        <p:nvSpPr>
          <p:cNvPr id="7" name="Fußzeilenplatzhalter 3"/>
          <p:cNvSpPr>
            <a:spLocks noGrp="1"/>
          </p:cNvSpPr>
          <p:nvPr>
            <p:ph type="ftr" sz="quarter" idx="3"/>
          </p:nvPr>
        </p:nvSpPr>
        <p:spPr>
          <a:xfrm>
            <a:off x="4038600" y="6356352"/>
            <a:ext cx="4114800" cy="365125"/>
          </a:xfrm>
          <a:prstGeom prst="rect">
            <a:avLst/>
          </a:prstGeom>
        </p:spPr>
        <p:txBody>
          <a:bodyPr anchor="ctr"/>
          <a:lstStyle>
            <a:lvl1pPr algn="ctr">
              <a:defRPr sz="900">
                <a:solidFill>
                  <a:schemeClr val="tx1"/>
                </a:solidFill>
              </a:defRPr>
            </a:lvl1pPr>
          </a:lstStyle>
          <a:p>
            <a:r>
              <a:rPr lang="de-DE"/>
              <a:t>Berufsbildneranlass EIT.ost - 16. Januar 2025</a:t>
            </a:r>
            <a:endParaRPr lang="de-CH" dirty="0"/>
          </a:p>
        </p:txBody>
      </p:sp>
    </p:spTree>
    <p:extLst>
      <p:ext uri="{BB962C8B-B14F-4D97-AF65-F5344CB8AC3E}">
        <p14:creationId xmlns:p14="http://schemas.microsoft.com/office/powerpoint/2010/main" val="113330705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 - Keine Spalte - Bild ">
  <p:cSld name="1 - Keine Spalte - Bild ">
    <p:spTree>
      <p:nvGrpSpPr>
        <p:cNvPr id="1" name="Shape 101"/>
        <p:cNvGrpSpPr/>
        <p:nvPr/>
      </p:nvGrpSpPr>
      <p:grpSpPr>
        <a:xfrm>
          <a:off x="0" y="0"/>
          <a:ext cx="0" cy="0"/>
          <a:chOff x="0" y="0"/>
          <a:chExt cx="0" cy="0"/>
        </a:xfrm>
      </p:grpSpPr>
      <p:sp>
        <p:nvSpPr>
          <p:cNvPr id="102" name="Google Shape;102;p24"/>
          <p:cNvSpPr>
            <a:spLocks noGrp="1"/>
          </p:cNvSpPr>
          <p:nvPr>
            <p:ph type="pic" idx="2"/>
          </p:nvPr>
        </p:nvSpPr>
        <p:spPr>
          <a:xfrm>
            <a:off x="203200" y="203200"/>
            <a:ext cx="11785600" cy="5806400"/>
          </a:xfrm>
          <a:prstGeom prst="rect">
            <a:avLst/>
          </a:prstGeom>
          <a:noFill/>
          <a:ln>
            <a:noFill/>
          </a:ln>
        </p:spPr>
      </p:sp>
      <p:sp>
        <p:nvSpPr>
          <p:cNvPr id="103" name="Google Shape;103;p24"/>
          <p:cNvSpPr txBox="1">
            <a:spLocks noGrp="1"/>
          </p:cNvSpPr>
          <p:nvPr>
            <p:ph type="title"/>
          </p:nvPr>
        </p:nvSpPr>
        <p:spPr>
          <a:xfrm>
            <a:off x="720000" y="6189021"/>
            <a:ext cx="10752000" cy="205121"/>
          </a:xfrm>
          <a:prstGeom prst="rect">
            <a:avLst/>
          </a:prstGeom>
        </p:spPr>
        <p:txBody>
          <a:bodyPr spcFirstLastPara="1" wrap="square" lIns="0" tIns="0" rIns="0" bIns="0" anchor="t" anchorCtr="0">
            <a:spAutoFit/>
          </a:bodyPr>
          <a:lstStyle>
            <a:lvl1pPr lvl="0" rtl="0">
              <a:spcBef>
                <a:spcPts val="0"/>
              </a:spcBef>
              <a:spcAft>
                <a:spcPts val="0"/>
              </a:spcAft>
              <a:buSzPts val="1000"/>
              <a:buFont typeface="Inter ExtraBold"/>
              <a:buNone/>
              <a:defRPr sz="1333">
                <a:latin typeface="Inter ExtraBold"/>
                <a:ea typeface="Inter ExtraBold"/>
                <a:cs typeface="Inter ExtraBold"/>
                <a:sym typeface="Inter ExtraBold"/>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endParaRPr/>
          </a:p>
        </p:txBody>
      </p:sp>
      <p:sp>
        <p:nvSpPr>
          <p:cNvPr id="104" name="Google Shape;104;p24"/>
          <p:cNvSpPr txBox="1">
            <a:spLocks noGrp="1"/>
          </p:cNvSpPr>
          <p:nvPr>
            <p:ph type="subTitle" idx="1"/>
          </p:nvPr>
        </p:nvSpPr>
        <p:spPr>
          <a:xfrm>
            <a:off x="720003" y="6447421"/>
            <a:ext cx="10752000" cy="235898"/>
          </a:xfrm>
          <a:prstGeom prst="rect">
            <a:avLst/>
          </a:prstGeom>
        </p:spPr>
        <p:txBody>
          <a:bodyPr spcFirstLastPara="1" wrap="square" lIns="0" tIns="0" rIns="0" bIns="0" anchor="t" anchorCtr="0">
            <a:spAutoFit/>
          </a:bodyPr>
          <a:lstStyle>
            <a:lvl1pPr lvl="0" rtl="0">
              <a:spcBef>
                <a:spcPts val="0"/>
              </a:spcBef>
              <a:spcAft>
                <a:spcPts val="0"/>
              </a:spcAft>
              <a:buSzPts val="1000"/>
              <a:buNone/>
              <a:defRPr sz="1333"/>
            </a:lvl1pPr>
            <a:lvl2pPr lvl="1" rtl="0">
              <a:spcBef>
                <a:spcPts val="800"/>
              </a:spcBef>
              <a:spcAft>
                <a:spcPts val="0"/>
              </a:spcAft>
              <a:buSzPts val="800"/>
              <a:buNone/>
              <a:defRPr/>
            </a:lvl2pPr>
            <a:lvl3pPr lvl="2" rtl="0">
              <a:spcBef>
                <a:spcPts val="800"/>
              </a:spcBef>
              <a:spcAft>
                <a:spcPts val="0"/>
              </a:spcAft>
              <a:buSzPts val="800"/>
              <a:buNone/>
              <a:defRPr/>
            </a:lvl3pPr>
            <a:lvl4pPr lvl="3" rtl="0">
              <a:spcBef>
                <a:spcPts val="800"/>
              </a:spcBef>
              <a:spcAft>
                <a:spcPts val="0"/>
              </a:spcAft>
              <a:buSzPts val="800"/>
              <a:buNone/>
              <a:defRPr/>
            </a:lvl4pPr>
            <a:lvl5pPr lvl="4" rtl="0">
              <a:spcBef>
                <a:spcPts val="800"/>
              </a:spcBef>
              <a:spcAft>
                <a:spcPts val="0"/>
              </a:spcAft>
              <a:buSzPts val="800"/>
              <a:buNone/>
              <a:defRPr/>
            </a:lvl5pPr>
            <a:lvl6pPr lvl="5" rtl="0">
              <a:spcBef>
                <a:spcPts val="800"/>
              </a:spcBef>
              <a:spcAft>
                <a:spcPts val="0"/>
              </a:spcAft>
              <a:buSzPts val="800"/>
              <a:buNone/>
              <a:defRPr/>
            </a:lvl6pPr>
            <a:lvl7pPr lvl="6" rtl="0">
              <a:spcBef>
                <a:spcPts val="800"/>
              </a:spcBef>
              <a:spcAft>
                <a:spcPts val="0"/>
              </a:spcAft>
              <a:buSzPts val="800"/>
              <a:buNone/>
              <a:defRPr/>
            </a:lvl7pPr>
            <a:lvl8pPr lvl="7" rtl="0">
              <a:spcBef>
                <a:spcPts val="800"/>
              </a:spcBef>
              <a:spcAft>
                <a:spcPts val="0"/>
              </a:spcAft>
              <a:buSzPts val="800"/>
              <a:buNone/>
              <a:defRPr/>
            </a:lvl8pPr>
            <a:lvl9pPr lvl="8" rtl="0">
              <a:spcBef>
                <a:spcPts val="800"/>
              </a:spcBef>
              <a:spcAft>
                <a:spcPts val="800"/>
              </a:spcAft>
              <a:buSzPts val="800"/>
              <a:buNone/>
              <a:defRPr/>
            </a:lvl9pPr>
          </a:lstStyle>
          <a:p>
            <a:endParaRPr/>
          </a:p>
        </p:txBody>
      </p:sp>
    </p:spTree>
    <p:extLst>
      <p:ext uri="{BB962C8B-B14F-4D97-AF65-F5344CB8AC3E}">
        <p14:creationId xmlns:p14="http://schemas.microsoft.com/office/powerpoint/2010/main" val="3638651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 - Zwei Spalten - weiss">
  <p:cSld name="2 - Zwei Spalten - weiss">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741733" y="720200"/>
            <a:ext cx="4994400" cy="698759"/>
          </a:xfrm>
          <a:prstGeom prst="rect">
            <a:avLst/>
          </a:prstGeom>
        </p:spPr>
        <p:txBody>
          <a:bodyPr spcFirstLastPara="1" wrap="square" lIns="0" tIns="0" rIns="0" bIns="180000" anchor="t" anchorCtr="0">
            <a:spAutoFit/>
          </a:bodyPr>
          <a:lstStyle>
            <a:lvl1pPr lvl="0" rtl="0">
              <a:lnSpc>
                <a:spcPct val="90000"/>
              </a:lnSpc>
              <a:spcBef>
                <a:spcPts val="0"/>
              </a:spcBef>
              <a:spcAft>
                <a:spcPts val="0"/>
              </a:spcAft>
              <a:buSzPts val="2800"/>
              <a:buFont typeface="Inter ExtraBold"/>
              <a:buNone/>
              <a:defRPr sz="3733">
                <a:latin typeface="Inter ExtraBold"/>
                <a:ea typeface="Inter ExtraBold"/>
                <a:cs typeface="Inter ExtraBold"/>
                <a:sym typeface="Inter ExtraBold"/>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endParaRPr/>
          </a:p>
        </p:txBody>
      </p:sp>
      <p:sp>
        <p:nvSpPr>
          <p:cNvPr id="107" name="Google Shape;107;p25"/>
          <p:cNvSpPr txBox="1">
            <a:spLocks noGrp="1"/>
          </p:cNvSpPr>
          <p:nvPr>
            <p:ph type="body" idx="1"/>
          </p:nvPr>
        </p:nvSpPr>
        <p:spPr>
          <a:xfrm>
            <a:off x="741733" y="3296600"/>
            <a:ext cx="4994400" cy="308602"/>
          </a:xfrm>
          <a:prstGeom prst="rect">
            <a:avLst/>
          </a:prstGeom>
        </p:spPr>
        <p:txBody>
          <a:bodyPr spcFirstLastPara="1" wrap="square" lIns="0" tIns="0" rIns="0" bIns="72000" anchor="t" anchorCtr="0">
            <a:spAutoFit/>
          </a:bodyPr>
          <a:lstStyle>
            <a:lvl1pPr marL="609585" lvl="0" indent="-389457" rtl="0">
              <a:lnSpc>
                <a:spcPct val="115000"/>
              </a:lnSpc>
              <a:spcBef>
                <a:spcPts val="0"/>
              </a:spcBef>
              <a:spcAft>
                <a:spcPts val="0"/>
              </a:spcAft>
              <a:buClr>
                <a:schemeClr val="dk1"/>
              </a:buClr>
              <a:buSzPts val="1000"/>
              <a:buFont typeface="Inter"/>
              <a:buChar char="●"/>
              <a:defRPr sz="1333">
                <a:solidFill>
                  <a:schemeClr val="dk1"/>
                </a:solidFill>
                <a:latin typeface="Inter"/>
                <a:ea typeface="Inter"/>
                <a:cs typeface="Inter"/>
                <a:sym typeface="Inter"/>
              </a:defRPr>
            </a:lvl1pPr>
            <a:lvl2pPr marL="1219170" lvl="1" indent="-372524" rtl="0">
              <a:lnSpc>
                <a:spcPct val="115000"/>
              </a:lnSpc>
              <a:spcBef>
                <a:spcPts val="800"/>
              </a:spcBef>
              <a:spcAft>
                <a:spcPts val="0"/>
              </a:spcAft>
              <a:buSzPts val="800"/>
              <a:buFont typeface="Inter"/>
              <a:buChar char="○"/>
              <a:defRPr sz="1067">
                <a:latin typeface="Inter"/>
                <a:ea typeface="Inter"/>
                <a:cs typeface="Inter"/>
                <a:sym typeface="Inter"/>
              </a:defRPr>
            </a:lvl2pPr>
            <a:lvl3pPr marL="1828754" lvl="2" indent="-372524" rtl="0">
              <a:lnSpc>
                <a:spcPct val="115000"/>
              </a:lnSpc>
              <a:spcBef>
                <a:spcPts val="800"/>
              </a:spcBef>
              <a:spcAft>
                <a:spcPts val="0"/>
              </a:spcAft>
              <a:buSzPts val="800"/>
              <a:buFont typeface="Inter"/>
              <a:buChar char="■"/>
              <a:defRPr sz="1067">
                <a:latin typeface="Inter"/>
                <a:ea typeface="Inter"/>
                <a:cs typeface="Inter"/>
                <a:sym typeface="Inter"/>
              </a:defRPr>
            </a:lvl3pPr>
            <a:lvl4pPr marL="2438339" lvl="3" indent="-372524" rtl="0">
              <a:lnSpc>
                <a:spcPct val="115000"/>
              </a:lnSpc>
              <a:spcBef>
                <a:spcPts val="800"/>
              </a:spcBef>
              <a:spcAft>
                <a:spcPts val="0"/>
              </a:spcAft>
              <a:buSzPts val="800"/>
              <a:buFont typeface="Inter"/>
              <a:buChar char="●"/>
              <a:defRPr sz="1067">
                <a:latin typeface="Inter"/>
                <a:ea typeface="Inter"/>
                <a:cs typeface="Inter"/>
                <a:sym typeface="Inter"/>
              </a:defRPr>
            </a:lvl4pPr>
            <a:lvl5pPr marL="3047924" lvl="4" indent="-372524" rtl="0">
              <a:lnSpc>
                <a:spcPct val="115000"/>
              </a:lnSpc>
              <a:spcBef>
                <a:spcPts val="800"/>
              </a:spcBef>
              <a:spcAft>
                <a:spcPts val="0"/>
              </a:spcAft>
              <a:buSzPts val="800"/>
              <a:buFont typeface="Inter"/>
              <a:buChar char="○"/>
              <a:defRPr sz="1067">
                <a:latin typeface="Inter"/>
                <a:ea typeface="Inter"/>
                <a:cs typeface="Inter"/>
                <a:sym typeface="Inter"/>
              </a:defRPr>
            </a:lvl5pPr>
            <a:lvl6pPr marL="3657509" lvl="5" indent="-372524" rtl="0">
              <a:lnSpc>
                <a:spcPct val="115000"/>
              </a:lnSpc>
              <a:spcBef>
                <a:spcPts val="800"/>
              </a:spcBef>
              <a:spcAft>
                <a:spcPts val="0"/>
              </a:spcAft>
              <a:buSzPts val="800"/>
              <a:buFont typeface="Inter"/>
              <a:buChar char="■"/>
              <a:defRPr sz="1067">
                <a:latin typeface="Inter"/>
                <a:ea typeface="Inter"/>
                <a:cs typeface="Inter"/>
                <a:sym typeface="Inter"/>
              </a:defRPr>
            </a:lvl6pPr>
            <a:lvl7pPr marL="4267093" lvl="6" indent="-372524" rtl="0">
              <a:lnSpc>
                <a:spcPct val="115000"/>
              </a:lnSpc>
              <a:spcBef>
                <a:spcPts val="800"/>
              </a:spcBef>
              <a:spcAft>
                <a:spcPts val="0"/>
              </a:spcAft>
              <a:buSzPts val="800"/>
              <a:buFont typeface="Inter"/>
              <a:buChar char="●"/>
              <a:defRPr sz="1067">
                <a:latin typeface="Inter"/>
                <a:ea typeface="Inter"/>
                <a:cs typeface="Inter"/>
                <a:sym typeface="Inter"/>
              </a:defRPr>
            </a:lvl7pPr>
            <a:lvl8pPr marL="4876678" lvl="7" indent="-372524" rtl="0">
              <a:lnSpc>
                <a:spcPct val="115000"/>
              </a:lnSpc>
              <a:spcBef>
                <a:spcPts val="800"/>
              </a:spcBef>
              <a:spcAft>
                <a:spcPts val="0"/>
              </a:spcAft>
              <a:buSzPts val="800"/>
              <a:buFont typeface="Inter"/>
              <a:buChar char="○"/>
              <a:defRPr sz="1067">
                <a:latin typeface="Inter"/>
                <a:ea typeface="Inter"/>
                <a:cs typeface="Inter"/>
                <a:sym typeface="Inter"/>
              </a:defRPr>
            </a:lvl8pPr>
            <a:lvl9pPr marL="5486263" lvl="8" indent="-372524" rtl="0">
              <a:lnSpc>
                <a:spcPct val="115000"/>
              </a:lnSpc>
              <a:spcBef>
                <a:spcPts val="800"/>
              </a:spcBef>
              <a:spcAft>
                <a:spcPts val="800"/>
              </a:spcAft>
              <a:buSzPts val="800"/>
              <a:buFont typeface="Inter"/>
              <a:buChar char="■"/>
              <a:defRPr sz="1067">
                <a:latin typeface="Inter"/>
                <a:ea typeface="Inter"/>
                <a:cs typeface="Inter"/>
                <a:sym typeface="Inter"/>
              </a:defRPr>
            </a:lvl9pPr>
          </a:lstStyle>
          <a:p>
            <a:endParaRPr/>
          </a:p>
        </p:txBody>
      </p:sp>
      <p:sp>
        <p:nvSpPr>
          <p:cNvPr id="108" name="Google Shape;108;p25"/>
          <p:cNvSpPr txBox="1">
            <a:spLocks noGrp="1"/>
          </p:cNvSpPr>
          <p:nvPr>
            <p:ph type="subTitle" idx="2"/>
          </p:nvPr>
        </p:nvSpPr>
        <p:spPr>
          <a:xfrm>
            <a:off x="720000" y="2032000"/>
            <a:ext cx="5016000" cy="559233"/>
          </a:xfrm>
          <a:prstGeom prst="rect">
            <a:avLst/>
          </a:prstGeom>
        </p:spPr>
        <p:txBody>
          <a:bodyPr spcFirstLastPara="1" wrap="square" lIns="0" tIns="0" rIns="0" bIns="180000" anchor="t" anchorCtr="0">
            <a:spAutoFit/>
          </a:bodyPr>
          <a:lstStyle>
            <a:lvl1pPr lvl="0" rtl="0">
              <a:spcBef>
                <a:spcPts val="0"/>
              </a:spcBef>
              <a:spcAft>
                <a:spcPts val="0"/>
              </a:spcAft>
              <a:buClr>
                <a:schemeClr val="dk2"/>
              </a:buClr>
              <a:buSzPts val="1600"/>
              <a:buNone/>
              <a:defRPr sz="2133">
                <a:solidFill>
                  <a:schemeClr val="dk2"/>
                </a:solidFill>
              </a:defRPr>
            </a:lvl1pPr>
            <a:lvl2pPr lvl="1" rtl="0">
              <a:spcBef>
                <a:spcPts val="800"/>
              </a:spcBef>
              <a:spcAft>
                <a:spcPts val="0"/>
              </a:spcAft>
              <a:buSzPts val="800"/>
              <a:buNone/>
              <a:defRPr/>
            </a:lvl2pPr>
            <a:lvl3pPr lvl="2" rtl="0">
              <a:spcBef>
                <a:spcPts val="800"/>
              </a:spcBef>
              <a:spcAft>
                <a:spcPts val="0"/>
              </a:spcAft>
              <a:buSzPts val="800"/>
              <a:buNone/>
              <a:defRPr/>
            </a:lvl3pPr>
            <a:lvl4pPr lvl="3" rtl="0">
              <a:spcBef>
                <a:spcPts val="800"/>
              </a:spcBef>
              <a:spcAft>
                <a:spcPts val="0"/>
              </a:spcAft>
              <a:buSzPts val="800"/>
              <a:buNone/>
              <a:defRPr/>
            </a:lvl4pPr>
            <a:lvl5pPr lvl="4" rtl="0">
              <a:spcBef>
                <a:spcPts val="800"/>
              </a:spcBef>
              <a:spcAft>
                <a:spcPts val="0"/>
              </a:spcAft>
              <a:buSzPts val="800"/>
              <a:buNone/>
              <a:defRPr/>
            </a:lvl5pPr>
            <a:lvl6pPr lvl="5" rtl="0">
              <a:spcBef>
                <a:spcPts val="800"/>
              </a:spcBef>
              <a:spcAft>
                <a:spcPts val="0"/>
              </a:spcAft>
              <a:buSzPts val="800"/>
              <a:buNone/>
              <a:defRPr/>
            </a:lvl6pPr>
            <a:lvl7pPr lvl="6" rtl="0">
              <a:spcBef>
                <a:spcPts val="800"/>
              </a:spcBef>
              <a:spcAft>
                <a:spcPts val="0"/>
              </a:spcAft>
              <a:buSzPts val="800"/>
              <a:buNone/>
              <a:defRPr/>
            </a:lvl7pPr>
            <a:lvl8pPr lvl="7" rtl="0">
              <a:spcBef>
                <a:spcPts val="800"/>
              </a:spcBef>
              <a:spcAft>
                <a:spcPts val="0"/>
              </a:spcAft>
              <a:buSzPts val="800"/>
              <a:buNone/>
              <a:defRPr/>
            </a:lvl8pPr>
            <a:lvl9pPr lvl="8" rtl="0">
              <a:spcBef>
                <a:spcPts val="800"/>
              </a:spcBef>
              <a:spcAft>
                <a:spcPts val="800"/>
              </a:spcAft>
              <a:buSzPts val="800"/>
              <a:buNone/>
              <a:defRPr/>
            </a:lvl9pPr>
          </a:lstStyle>
          <a:p>
            <a:endParaRPr/>
          </a:p>
        </p:txBody>
      </p:sp>
      <p:pic>
        <p:nvPicPr>
          <p:cNvPr id="109" name="Google Shape;109;p2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65297" y="457630"/>
            <a:ext cx="466899" cy="464652"/>
          </a:xfrm>
          <a:prstGeom prst="rect">
            <a:avLst/>
          </a:prstGeom>
          <a:noFill/>
          <a:ln>
            <a:noFill/>
          </a:ln>
        </p:spPr>
      </p:pic>
    </p:spTree>
    <p:extLst>
      <p:ext uri="{BB962C8B-B14F-4D97-AF65-F5344CB8AC3E}">
        <p14:creationId xmlns:p14="http://schemas.microsoft.com/office/powerpoint/2010/main" val="463013427"/>
      </p:ext>
    </p:extLst>
  </p:cSld>
  <p:clrMapOvr>
    <a:masterClrMapping/>
  </p:clrMapOvr>
  <p:extLst>
    <p:ext uri="{DCECCB84-F9BA-43D5-87BE-67443E8EF086}">
      <p15:sldGuideLst xmlns:p15="http://schemas.microsoft.com/office/powerpoint/2012/main">
        <p15:guide id="1" pos="2710">
          <p15:clr>
            <a:srgbClr val="E46962"/>
          </p15:clr>
        </p15:guide>
        <p15:guide id="2" pos="3050">
          <p15:clr>
            <a:srgbClr val="E46962"/>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2 - Zwei Spalten - weiss - ohne Logo">
  <p:cSld name="2 - Zwei Spalten - weiss - ohne Logo">
    <p:spTree>
      <p:nvGrpSpPr>
        <p:cNvPr id="1" name="Shape 110"/>
        <p:cNvGrpSpPr/>
        <p:nvPr/>
      </p:nvGrpSpPr>
      <p:grpSpPr>
        <a:xfrm>
          <a:off x="0" y="0"/>
          <a:ext cx="0" cy="0"/>
          <a:chOff x="0" y="0"/>
          <a:chExt cx="0" cy="0"/>
        </a:xfrm>
      </p:grpSpPr>
      <p:sp>
        <p:nvSpPr>
          <p:cNvPr id="111" name="Google Shape;111;p26"/>
          <p:cNvSpPr txBox="1">
            <a:spLocks noGrp="1"/>
          </p:cNvSpPr>
          <p:nvPr>
            <p:ph type="title"/>
          </p:nvPr>
        </p:nvSpPr>
        <p:spPr>
          <a:xfrm>
            <a:off x="741733" y="720200"/>
            <a:ext cx="4994400" cy="698759"/>
          </a:xfrm>
          <a:prstGeom prst="rect">
            <a:avLst/>
          </a:prstGeom>
        </p:spPr>
        <p:txBody>
          <a:bodyPr spcFirstLastPara="1" wrap="square" lIns="0" tIns="0" rIns="0" bIns="180000" anchor="t" anchorCtr="0">
            <a:spAutoFit/>
          </a:bodyPr>
          <a:lstStyle>
            <a:lvl1pPr lvl="0" rtl="0">
              <a:lnSpc>
                <a:spcPct val="90000"/>
              </a:lnSpc>
              <a:spcBef>
                <a:spcPts val="0"/>
              </a:spcBef>
              <a:spcAft>
                <a:spcPts val="0"/>
              </a:spcAft>
              <a:buSzPts val="2800"/>
              <a:buFont typeface="Inter ExtraBold"/>
              <a:buNone/>
              <a:defRPr sz="3733">
                <a:latin typeface="Inter ExtraBold"/>
                <a:ea typeface="Inter ExtraBold"/>
                <a:cs typeface="Inter ExtraBold"/>
                <a:sym typeface="Inter ExtraBold"/>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endParaRPr/>
          </a:p>
        </p:txBody>
      </p:sp>
      <p:sp>
        <p:nvSpPr>
          <p:cNvPr id="112" name="Google Shape;112;p26"/>
          <p:cNvSpPr txBox="1">
            <a:spLocks noGrp="1"/>
          </p:cNvSpPr>
          <p:nvPr>
            <p:ph type="body" idx="1"/>
          </p:nvPr>
        </p:nvSpPr>
        <p:spPr>
          <a:xfrm>
            <a:off x="741733" y="3296600"/>
            <a:ext cx="4994400" cy="308602"/>
          </a:xfrm>
          <a:prstGeom prst="rect">
            <a:avLst/>
          </a:prstGeom>
        </p:spPr>
        <p:txBody>
          <a:bodyPr spcFirstLastPara="1" wrap="square" lIns="0" tIns="0" rIns="0" bIns="72000" anchor="t" anchorCtr="0">
            <a:spAutoFit/>
          </a:bodyPr>
          <a:lstStyle>
            <a:lvl1pPr marL="609585" lvl="0" indent="-389457" rtl="0">
              <a:lnSpc>
                <a:spcPct val="115000"/>
              </a:lnSpc>
              <a:spcBef>
                <a:spcPts val="0"/>
              </a:spcBef>
              <a:spcAft>
                <a:spcPts val="0"/>
              </a:spcAft>
              <a:buClr>
                <a:schemeClr val="dk1"/>
              </a:buClr>
              <a:buSzPts val="1000"/>
              <a:buFont typeface="Inter"/>
              <a:buChar char="●"/>
              <a:defRPr sz="1333">
                <a:solidFill>
                  <a:schemeClr val="dk1"/>
                </a:solidFill>
                <a:latin typeface="Inter"/>
                <a:ea typeface="Inter"/>
                <a:cs typeface="Inter"/>
                <a:sym typeface="Inter"/>
              </a:defRPr>
            </a:lvl1pPr>
            <a:lvl2pPr marL="1219170" lvl="1" indent="-372524" rtl="0">
              <a:lnSpc>
                <a:spcPct val="115000"/>
              </a:lnSpc>
              <a:spcBef>
                <a:spcPts val="800"/>
              </a:spcBef>
              <a:spcAft>
                <a:spcPts val="0"/>
              </a:spcAft>
              <a:buSzPts val="800"/>
              <a:buFont typeface="Inter"/>
              <a:buChar char="○"/>
              <a:defRPr sz="1067">
                <a:latin typeface="Inter"/>
                <a:ea typeface="Inter"/>
                <a:cs typeface="Inter"/>
                <a:sym typeface="Inter"/>
              </a:defRPr>
            </a:lvl2pPr>
            <a:lvl3pPr marL="1828754" lvl="2" indent="-372524" rtl="0">
              <a:lnSpc>
                <a:spcPct val="115000"/>
              </a:lnSpc>
              <a:spcBef>
                <a:spcPts val="800"/>
              </a:spcBef>
              <a:spcAft>
                <a:spcPts val="0"/>
              </a:spcAft>
              <a:buSzPts val="800"/>
              <a:buFont typeface="Inter"/>
              <a:buChar char="■"/>
              <a:defRPr sz="1067">
                <a:latin typeface="Inter"/>
                <a:ea typeface="Inter"/>
                <a:cs typeface="Inter"/>
                <a:sym typeface="Inter"/>
              </a:defRPr>
            </a:lvl3pPr>
            <a:lvl4pPr marL="2438339" lvl="3" indent="-372524" rtl="0">
              <a:lnSpc>
                <a:spcPct val="115000"/>
              </a:lnSpc>
              <a:spcBef>
                <a:spcPts val="800"/>
              </a:spcBef>
              <a:spcAft>
                <a:spcPts val="0"/>
              </a:spcAft>
              <a:buSzPts val="800"/>
              <a:buFont typeface="Inter"/>
              <a:buChar char="●"/>
              <a:defRPr sz="1067">
                <a:latin typeface="Inter"/>
                <a:ea typeface="Inter"/>
                <a:cs typeface="Inter"/>
                <a:sym typeface="Inter"/>
              </a:defRPr>
            </a:lvl4pPr>
            <a:lvl5pPr marL="3047924" lvl="4" indent="-372524" rtl="0">
              <a:lnSpc>
                <a:spcPct val="115000"/>
              </a:lnSpc>
              <a:spcBef>
                <a:spcPts val="800"/>
              </a:spcBef>
              <a:spcAft>
                <a:spcPts val="0"/>
              </a:spcAft>
              <a:buSzPts val="800"/>
              <a:buFont typeface="Inter"/>
              <a:buChar char="○"/>
              <a:defRPr sz="1067">
                <a:latin typeface="Inter"/>
                <a:ea typeface="Inter"/>
                <a:cs typeface="Inter"/>
                <a:sym typeface="Inter"/>
              </a:defRPr>
            </a:lvl5pPr>
            <a:lvl6pPr marL="3657509" lvl="5" indent="-372524" rtl="0">
              <a:lnSpc>
                <a:spcPct val="115000"/>
              </a:lnSpc>
              <a:spcBef>
                <a:spcPts val="800"/>
              </a:spcBef>
              <a:spcAft>
                <a:spcPts val="0"/>
              </a:spcAft>
              <a:buSzPts val="800"/>
              <a:buFont typeface="Inter"/>
              <a:buChar char="■"/>
              <a:defRPr sz="1067">
                <a:latin typeface="Inter"/>
                <a:ea typeface="Inter"/>
                <a:cs typeface="Inter"/>
                <a:sym typeface="Inter"/>
              </a:defRPr>
            </a:lvl6pPr>
            <a:lvl7pPr marL="4267093" lvl="6" indent="-372524" rtl="0">
              <a:lnSpc>
                <a:spcPct val="115000"/>
              </a:lnSpc>
              <a:spcBef>
                <a:spcPts val="800"/>
              </a:spcBef>
              <a:spcAft>
                <a:spcPts val="0"/>
              </a:spcAft>
              <a:buSzPts val="800"/>
              <a:buFont typeface="Inter"/>
              <a:buChar char="●"/>
              <a:defRPr sz="1067">
                <a:latin typeface="Inter"/>
                <a:ea typeface="Inter"/>
                <a:cs typeface="Inter"/>
                <a:sym typeface="Inter"/>
              </a:defRPr>
            </a:lvl7pPr>
            <a:lvl8pPr marL="4876678" lvl="7" indent="-372524" rtl="0">
              <a:lnSpc>
                <a:spcPct val="115000"/>
              </a:lnSpc>
              <a:spcBef>
                <a:spcPts val="800"/>
              </a:spcBef>
              <a:spcAft>
                <a:spcPts val="0"/>
              </a:spcAft>
              <a:buSzPts val="800"/>
              <a:buFont typeface="Inter"/>
              <a:buChar char="○"/>
              <a:defRPr sz="1067">
                <a:latin typeface="Inter"/>
                <a:ea typeface="Inter"/>
                <a:cs typeface="Inter"/>
                <a:sym typeface="Inter"/>
              </a:defRPr>
            </a:lvl8pPr>
            <a:lvl9pPr marL="5486263" lvl="8" indent="-372524" rtl="0">
              <a:lnSpc>
                <a:spcPct val="115000"/>
              </a:lnSpc>
              <a:spcBef>
                <a:spcPts val="800"/>
              </a:spcBef>
              <a:spcAft>
                <a:spcPts val="800"/>
              </a:spcAft>
              <a:buSzPts val="800"/>
              <a:buFont typeface="Inter"/>
              <a:buChar char="■"/>
              <a:defRPr sz="1067">
                <a:latin typeface="Inter"/>
                <a:ea typeface="Inter"/>
                <a:cs typeface="Inter"/>
                <a:sym typeface="Inter"/>
              </a:defRPr>
            </a:lvl9pPr>
          </a:lstStyle>
          <a:p>
            <a:endParaRPr/>
          </a:p>
        </p:txBody>
      </p:sp>
      <p:sp>
        <p:nvSpPr>
          <p:cNvPr id="113" name="Google Shape;113;p26"/>
          <p:cNvSpPr txBox="1">
            <a:spLocks noGrp="1"/>
          </p:cNvSpPr>
          <p:nvPr>
            <p:ph type="subTitle" idx="2"/>
          </p:nvPr>
        </p:nvSpPr>
        <p:spPr>
          <a:xfrm>
            <a:off x="720000" y="2032000"/>
            <a:ext cx="5016000" cy="559233"/>
          </a:xfrm>
          <a:prstGeom prst="rect">
            <a:avLst/>
          </a:prstGeom>
        </p:spPr>
        <p:txBody>
          <a:bodyPr spcFirstLastPara="1" wrap="square" lIns="0" tIns="0" rIns="0" bIns="180000" anchor="t" anchorCtr="0">
            <a:spAutoFit/>
          </a:bodyPr>
          <a:lstStyle>
            <a:lvl1pPr lvl="0" rtl="0">
              <a:spcBef>
                <a:spcPts val="0"/>
              </a:spcBef>
              <a:spcAft>
                <a:spcPts val="0"/>
              </a:spcAft>
              <a:buClr>
                <a:schemeClr val="dk2"/>
              </a:buClr>
              <a:buSzPts val="1600"/>
              <a:buNone/>
              <a:defRPr sz="2133">
                <a:solidFill>
                  <a:schemeClr val="dk2"/>
                </a:solidFill>
              </a:defRPr>
            </a:lvl1pPr>
            <a:lvl2pPr lvl="1" rtl="0">
              <a:spcBef>
                <a:spcPts val="800"/>
              </a:spcBef>
              <a:spcAft>
                <a:spcPts val="0"/>
              </a:spcAft>
              <a:buSzPts val="800"/>
              <a:buNone/>
              <a:defRPr/>
            </a:lvl2pPr>
            <a:lvl3pPr lvl="2" rtl="0">
              <a:spcBef>
                <a:spcPts val="800"/>
              </a:spcBef>
              <a:spcAft>
                <a:spcPts val="0"/>
              </a:spcAft>
              <a:buSzPts val="800"/>
              <a:buNone/>
              <a:defRPr/>
            </a:lvl3pPr>
            <a:lvl4pPr lvl="3" rtl="0">
              <a:spcBef>
                <a:spcPts val="800"/>
              </a:spcBef>
              <a:spcAft>
                <a:spcPts val="0"/>
              </a:spcAft>
              <a:buSzPts val="800"/>
              <a:buNone/>
              <a:defRPr/>
            </a:lvl4pPr>
            <a:lvl5pPr lvl="4" rtl="0">
              <a:spcBef>
                <a:spcPts val="800"/>
              </a:spcBef>
              <a:spcAft>
                <a:spcPts val="0"/>
              </a:spcAft>
              <a:buSzPts val="800"/>
              <a:buNone/>
              <a:defRPr/>
            </a:lvl5pPr>
            <a:lvl6pPr lvl="5" rtl="0">
              <a:spcBef>
                <a:spcPts val="800"/>
              </a:spcBef>
              <a:spcAft>
                <a:spcPts val="0"/>
              </a:spcAft>
              <a:buSzPts val="800"/>
              <a:buNone/>
              <a:defRPr/>
            </a:lvl6pPr>
            <a:lvl7pPr lvl="6" rtl="0">
              <a:spcBef>
                <a:spcPts val="800"/>
              </a:spcBef>
              <a:spcAft>
                <a:spcPts val="0"/>
              </a:spcAft>
              <a:buSzPts val="800"/>
              <a:buNone/>
              <a:defRPr/>
            </a:lvl7pPr>
            <a:lvl8pPr lvl="7" rtl="0">
              <a:spcBef>
                <a:spcPts val="800"/>
              </a:spcBef>
              <a:spcAft>
                <a:spcPts val="0"/>
              </a:spcAft>
              <a:buSzPts val="800"/>
              <a:buNone/>
              <a:defRPr/>
            </a:lvl8pPr>
            <a:lvl9pPr lvl="8" rtl="0">
              <a:spcBef>
                <a:spcPts val="800"/>
              </a:spcBef>
              <a:spcAft>
                <a:spcPts val="800"/>
              </a:spcAft>
              <a:buSzPts val="800"/>
              <a:buNone/>
              <a:defRPr/>
            </a:lvl9pPr>
          </a:lstStyle>
          <a:p>
            <a:endParaRPr/>
          </a:p>
        </p:txBody>
      </p:sp>
    </p:spTree>
    <p:extLst>
      <p:ext uri="{BB962C8B-B14F-4D97-AF65-F5344CB8AC3E}">
        <p14:creationId xmlns:p14="http://schemas.microsoft.com/office/powerpoint/2010/main" val="28336073"/>
      </p:ext>
    </p:extLst>
  </p:cSld>
  <p:clrMapOvr>
    <a:masterClrMapping/>
  </p:clrMapOvr>
  <p:extLst>
    <p:ext uri="{DCECCB84-F9BA-43D5-87BE-67443E8EF086}">
      <p15:sldGuideLst xmlns:p15="http://schemas.microsoft.com/office/powerpoint/2012/main">
        <p15:guide id="1" pos="2710">
          <p15:clr>
            <a:srgbClr val="E46962"/>
          </p15:clr>
        </p15:guide>
        <p15:guide id="2" pos="3050">
          <p15:clr>
            <a:srgbClr val="E46962"/>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2 - Zwei Spalten - weiss ">
  <p:cSld name="2 - Zwei Spalten - weiss ">
    <p:spTree>
      <p:nvGrpSpPr>
        <p:cNvPr id="1" name="Shape 114"/>
        <p:cNvGrpSpPr/>
        <p:nvPr/>
      </p:nvGrpSpPr>
      <p:grpSpPr>
        <a:xfrm>
          <a:off x="0" y="0"/>
          <a:ext cx="0" cy="0"/>
          <a:chOff x="0" y="0"/>
          <a:chExt cx="0" cy="0"/>
        </a:xfrm>
      </p:grpSpPr>
      <p:sp>
        <p:nvSpPr>
          <p:cNvPr id="115" name="Google Shape;115;p27"/>
          <p:cNvSpPr txBox="1">
            <a:spLocks noGrp="1"/>
          </p:cNvSpPr>
          <p:nvPr>
            <p:ph type="title"/>
          </p:nvPr>
        </p:nvSpPr>
        <p:spPr>
          <a:xfrm>
            <a:off x="741733" y="720200"/>
            <a:ext cx="4994400" cy="738600"/>
          </a:xfrm>
          <a:prstGeom prst="rect">
            <a:avLst/>
          </a:prstGeom>
        </p:spPr>
        <p:txBody>
          <a:bodyPr spcFirstLastPara="1" wrap="square" lIns="0" tIns="0" rIns="0" bIns="0" anchor="t" anchorCtr="0">
            <a:spAutoFit/>
          </a:bodyPr>
          <a:lstStyle>
            <a:lvl1pPr lvl="0" rtl="0">
              <a:lnSpc>
                <a:spcPct val="90000"/>
              </a:lnSpc>
              <a:spcBef>
                <a:spcPts val="0"/>
              </a:spcBef>
              <a:spcAft>
                <a:spcPts val="0"/>
              </a:spcAft>
              <a:buSzPts val="4000"/>
              <a:buFont typeface="Inter"/>
              <a:buNone/>
              <a:defRPr sz="5333">
                <a:latin typeface="Inter"/>
                <a:ea typeface="Inter"/>
                <a:cs typeface="Inter"/>
                <a:sym typeface="Inter"/>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endParaRPr/>
          </a:p>
        </p:txBody>
      </p:sp>
      <p:pic>
        <p:nvPicPr>
          <p:cNvPr id="116" name="Google Shape;116;p2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65297" y="457630"/>
            <a:ext cx="466899" cy="464652"/>
          </a:xfrm>
          <a:prstGeom prst="rect">
            <a:avLst/>
          </a:prstGeom>
          <a:noFill/>
          <a:ln>
            <a:noFill/>
          </a:ln>
        </p:spPr>
      </p:pic>
    </p:spTree>
    <p:extLst>
      <p:ext uri="{BB962C8B-B14F-4D97-AF65-F5344CB8AC3E}">
        <p14:creationId xmlns:p14="http://schemas.microsoft.com/office/powerpoint/2010/main" val="3601252834"/>
      </p:ext>
    </p:extLst>
  </p:cSld>
  <p:clrMapOvr>
    <a:masterClrMapping/>
  </p:clrMapOvr>
  <p:extLst>
    <p:ext uri="{DCECCB84-F9BA-43D5-87BE-67443E8EF086}">
      <p15:sldGuideLst xmlns:p15="http://schemas.microsoft.com/office/powerpoint/2012/main">
        <p15:guide id="1" pos="2710">
          <p15:clr>
            <a:srgbClr val="E46962"/>
          </p15:clr>
        </p15:guide>
        <p15:guide id="2" pos="3050">
          <p15:clr>
            <a:srgbClr val="E46962"/>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2 - Zwei Spalten - purple">
  <p:cSld name="2 - Zwei Spalten - purple">
    <p:bg>
      <p:bgPr>
        <a:solidFill>
          <a:schemeClr val="dk2"/>
        </a:solidFill>
        <a:effectLst/>
      </p:bgPr>
    </p:bg>
    <p:spTree>
      <p:nvGrpSpPr>
        <p:cNvPr id="1" name="Shape 117"/>
        <p:cNvGrpSpPr/>
        <p:nvPr/>
      </p:nvGrpSpPr>
      <p:grpSpPr>
        <a:xfrm>
          <a:off x="0" y="0"/>
          <a:ext cx="0" cy="0"/>
          <a:chOff x="0" y="0"/>
          <a:chExt cx="0" cy="0"/>
        </a:xfrm>
      </p:grpSpPr>
      <p:sp>
        <p:nvSpPr>
          <p:cNvPr id="118" name="Google Shape;118;p28"/>
          <p:cNvSpPr txBox="1">
            <a:spLocks noGrp="1"/>
          </p:cNvSpPr>
          <p:nvPr>
            <p:ph type="title"/>
          </p:nvPr>
        </p:nvSpPr>
        <p:spPr>
          <a:xfrm>
            <a:off x="741733" y="720200"/>
            <a:ext cx="4994400" cy="698759"/>
          </a:xfrm>
          <a:prstGeom prst="rect">
            <a:avLst/>
          </a:prstGeom>
        </p:spPr>
        <p:txBody>
          <a:bodyPr spcFirstLastPara="1" wrap="square" lIns="0" tIns="0" rIns="0" bIns="180000" anchor="t" anchorCtr="0">
            <a:spAutoFit/>
          </a:bodyPr>
          <a:lstStyle>
            <a:lvl1pPr lvl="0" rtl="0">
              <a:lnSpc>
                <a:spcPct val="90000"/>
              </a:lnSpc>
              <a:spcBef>
                <a:spcPts val="0"/>
              </a:spcBef>
              <a:spcAft>
                <a:spcPts val="0"/>
              </a:spcAft>
              <a:buClr>
                <a:schemeClr val="lt1"/>
              </a:buClr>
              <a:buSzPts val="2800"/>
              <a:buFont typeface="Inter ExtraBold"/>
              <a:buNone/>
              <a:defRPr sz="3733">
                <a:solidFill>
                  <a:schemeClr val="lt1"/>
                </a:solidFill>
                <a:latin typeface="Inter ExtraBold"/>
                <a:ea typeface="Inter ExtraBold"/>
                <a:cs typeface="Inter ExtraBold"/>
                <a:sym typeface="Inter ExtraBold"/>
              </a:defRPr>
            </a:lvl1pPr>
            <a:lvl2pPr lvl="1" rtl="0">
              <a:spcBef>
                <a:spcPts val="0"/>
              </a:spcBef>
              <a:spcAft>
                <a:spcPts val="0"/>
              </a:spcAft>
              <a:buClr>
                <a:schemeClr val="lt1"/>
              </a:buClr>
              <a:buSzPts val="2800"/>
              <a:buNone/>
              <a:defRPr sz="3733">
                <a:solidFill>
                  <a:schemeClr val="lt1"/>
                </a:solidFill>
              </a:defRPr>
            </a:lvl2pPr>
            <a:lvl3pPr lvl="2" rtl="0">
              <a:spcBef>
                <a:spcPts val="0"/>
              </a:spcBef>
              <a:spcAft>
                <a:spcPts val="0"/>
              </a:spcAft>
              <a:buClr>
                <a:schemeClr val="lt1"/>
              </a:buClr>
              <a:buSzPts val="2800"/>
              <a:buNone/>
              <a:defRPr sz="3733">
                <a:solidFill>
                  <a:schemeClr val="lt1"/>
                </a:solidFill>
              </a:defRPr>
            </a:lvl3pPr>
            <a:lvl4pPr lvl="3" rtl="0">
              <a:spcBef>
                <a:spcPts val="0"/>
              </a:spcBef>
              <a:spcAft>
                <a:spcPts val="0"/>
              </a:spcAft>
              <a:buClr>
                <a:schemeClr val="lt1"/>
              </a:buClr>
              <a:buSzPts val="2800"/>
              <a:buNone/>
              <a:defRPr sz="3733">
                <a:solidFill>
                  <a:schemeClr val="lt1"/>
                </a:solidFill>
              </a:defRPr>
            </a:lvl4pPr>
            <a:lvl5pPr lvl="4" rtl="0">
              <a:spcBef>
                <a:spcPts val="0"/>
              </a:spcBef>
              <a:spcAft>
                <a:spcPts val="0"/>
              </a:spcAft>
              <a:buClr>
                <a:schemeClr val="lt1"/>
              </a:buClr>
              <a:buSzPts val="2800"/>
              <a:buNone/>
              <a:defRPr sz="3733">
                <a:solidFill>
                  <a:schemeClr val="lt1"/>
                </a:solidFill>
              </a:defRPr>
            </a:lvl5pPr>
            <a:lvl6pPr lvl="5" rtl="0">
              <a:spcBef>
                <a:spcPts val="0"/>
              </a:spcBef>
              <a:spcAft>
                <a:spcPts val="0"/>
              </a:spcAft>
              <a:buClr>
                <a:schemeClr val="lt1"/>
              </a:buClr>
              <a:buSzPts val="2800"/>
              <a:buNone/>
              <a:defRPr sz="3733">
                <a:solidFill>
                  <a:schemeClr val="lt1"/>
                </a:solidFill>
              </a:defRPr>
            </a:lvl6pPr>
            <a:lvl7pPr lvl="6" rtl="0">
              <a:spcBef>
                <a:spcPts val="0"/>
              </a:spcBef>
              <a:spcAft>
                <a:spcPts val="0"/>
              </a:spcAft>
              <a:buClr>
                <a:schemeClr val="lt1"/>
              </a:buClr>
              <a:buSzPts val="2800"/>
              <a:buNone/>
              <a:defRPr sz="3733">
                <a:solidFill>
                  <a:schemeClr val="lt1"/>
                </a:solidFill>
              </a:defRPr>
            </a:lvl7pPr>
            <a:lvl8pPr lvl="7" rtl="0">
              <a:spcBef>
                <a:spcPts val="0"/>
              </a:spcBef>
              <a:spcAft>
                <a:spcPts val="0"/>
              </a:spcAft>
              <a:buClr>
                <a:schemeClr val="lt1"/>
              </a:buClr>
              <a:buSzPts val="2800"/>
              <a:buNone/>
              <a:defRPr sz="3733">
                <a:solidFill>
                  <a:schemeClr val="lt1"/>
                </a:solidFill>
              </a:defRPr>
            </a:lvl8pPr>
            <a:lvl9pPr lvl="8" rtl="0">
              <a:spcBef>
                <a:spcPts val="0"/>
              </a:spcBef>
              <a:spcAft>
                <a:spcPts val="0"/>
              </a:spcAft>
              <a:buClr>
                <a:schemeClr val="lt1"/>
              </a:buClr>
              <a:buSzPts val="2800"/>
              <a:buNone/>
              <a:defRPr sz="3733">
                <a:solidFill>
                  <a:schemeClr val="lt1"/>
                </a:solidFill>
              </a:defRPr>
            </a:lvl9pPr>
          </a:lstStyle>
          <a:p>
            <a:endParaRPr/>
          </a:p>
        </p:txBody>
      </p:sp>
      <p:sp>
        <p:nvSpPr>
          <p:cNvPr id="119" name="Google Shape;119;p28"/>
          <p:cNvSpPr txBox="1">
            <a:spLocks noGrp="1"/>
          </p:cNvSpPr>
          <p:nvPr>
            <p:ph type="body" idx="1"/>
          </p:nvPr>
        </p:nvSpPr>
        <p:spPr>
          <a:xfrm>
            <a:off x="741733" y="3296600"/>
            <a:ext cx="4994400" cy="308602"/>
          </a:xfrm>
          <a:prstGeom prst="rect">
            <a:avLst/>
          </a:prstGeom>
        </p:spPr>
        <p:txBody>
          <a:bodyPr spcFirstLastPara="1" wrap="square" lIns="0" tIns="0" rIns="0" bIns="72000" anchor="t" anchorCtr="0">
            <a:spAutoFit/>
          </a:bodyPr>
          <a:lstStyle>
            <a:lvl1pPr marL="609585" lvl="0" indent="-389457" rtl="0">
              <a:lnSpc>
                <a:spcPct val="115000"/>
              </a:lnSpc>
              <a:spcBef>
                <a:spcPts val="0"/>
              </a:spcBef>
              <a:spcAft>
                <a:spcPts val="0"/>
              </a:spcAft>
              <a:buClr>
                <a:schemeClr val="lt1"/>
              </a:buClr>
              <a:buSzPts val="1000"/>
              <a:buFont typeface="Inter"/>
              <a:buChar char="●"/>
              <a:defRPr sz="1333">
                <a:solidFill>
                  <a:schemeClr val="lt1"/>
                </a:solidFill>
                <a:latin typeface="Inter"/>
                <a:ea typeface="Inter"/>
                <a:cs typeface="Inter"/>
                <a:sym typeface="Inter"/>
              </a:defRPr>
            </a:lvl1pPr>
            <a:lvl2pPr marL="1219170" lvl="1" indent="-372524" rtl="0">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2pPr>
            <a:lvl3pPr marL="1828754" lvl="2" indent="-372524" rtl="0">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3pPr>
            <a:lvl4pPr marL="2438339" lvl="3" indent="-372524" rtl="0">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4pPr>
            <a:lvl5pPr marL="3047924" lvl="4" indent="-372524" rtl="0">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5pPr>
            <a:lvl6pPr marL="3657509" lvl="5" indent="-372524" rtl="0">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6pPr>
            <a:lvl7pPr marL="4267093" lvl="6" indent="-372524" rtl="0">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7pPr>
            <a:lvl8pPr marL="4876678" lvl="7" indent="-372524" rtl="0">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8pPr>
            <a:lvl9pPr marL="5486263" lvl="8" indent="-372524" rtl="0">
              <a:lnSpc>
                <a:spcPct val="115000"/>
              </a:lnSpc>
              <a:spcBef>
                <a:spcPts val="800"/>
              </a:spcBef>
              <a:spcAft>
                <a:spcPts val="800"/>
              </a:spcAft>
              <a:buClr>
                <a:schemeClr val="lt1"/>
              </a:buClr>
              <a:buSzPts val="800"/>
              <a:buFont typeface="Inter"/>
              <a:buChar char="■"/>
              <a:defRPr sz="1067">
                <a:solidFill>
                  <a:schemeClr val="lt1"/>
                </a:solidFill>
                <a:latin typeface="Inter"/>
                <a:ea typeface="Inter"/>
                <a:cs typeface="Inter"/>
                <a:sym typeface="Inter"/>
              </a:defRPr>
            </a:lvl9pPr>
          </a:lstStyle>
          <a:p>
            <a:endParaRPr/>
          </a:p>
        </p:txBody>
      </p:sp>
      <p:sp>
        <p:nvSpPr>
          <p:cNvPr id="120" name="Google Shape;120;p28"/>
          <p:cNvSpPr txBox="1">
            <a:spLocks noGrp="1"/>
          </p:cNvSpPr>
          <p:nvPr>
            <p:ph type="subTitle" idx="2"/>
          </p:nvPr>
        </p:nvSpPr>
        <p:spPr>
          <a:xfrm>
            <a:off x="720000" y="2032000"/>
            <a:ext cx="5016000" cy="559233"/>
          </a:xfrm>
          <a:prstGeom prst="rect">
            <a:avLst/>
          </a:prstGeom>
        </p:spPr>
        <p:txBody>
          <a:bodyPr spcFirstLastPara="1" wrap="square" lIns="0" tIns="0" rIns="0" bIns="180000" anchor="t" anchorCtr="0">
            <a:spAutoFit/>
          </a:bodyPr>
          <a:lstStyle>
            <a:lvl1pPr lvl="0" rtl="0">
              <a:spcBef>
                <a:spcPts val="0"/>
              </a:spcBef>
              <a:spcAft>
                <a:spcPts val="0"/>
              </a:spcAft>
              <a:buClr>
                <a:schemeClr val="lt1"/>
              </a:buClr>
              <a:buSzPts val="1600"/>
              <a:buNone/>
              <a:defRPr sz="2133">
                <a:solidFill>
                  <a:schemeClr val="lt1"/>
                </a:solidFill>
              </a:defRPr>
            </a:lvl1pPr>
            <a:lvl2pPr lvl="1" rtl="0">
              <a:spcBef>
                <a:spcPts val="800"/>
              </a:spcBef>
              <a:spcAft>
                <a:spcPts val="0"/>
              </a:spcAft>
              <a:buClr>
                <a:schemeClr val="lt1"/>
              </a:buClr>
              <a:buSzPts val="800"/>
              <a:buNone/>
              <a:defRPr>
                <a:solidFill>
                  <a:schemeClr val="lt1"/>
                </a:solidFill>
              </a:defRPr>
            </a:lvl2pPr>
            <a:lvl3pPr lvl="2" rtl="0">
              <a:spcBef>
                <a:spcPts val="800"/>
              </a:spcBef>
              <a:spcAft>
                <a:spcPts val="0"/>
              </a:spcAft>
              <a:buClr>
                <a:schemeClr val="lt1"/>
              </a:buClr>
              <a:buSzPts val="800"/>
              <a:buNone/>
              <a:defRPr>
                <a:solidFill>
                  <a:schemeClr val="lt1"/>
                </a:solidFill>
              </a:defRPr>
            </a:lvl3pPr>
            <a:lvl4pPr lvl="3" rtl="0">
              <a:spcBef>
                <a:spcPts val="800"/>
              </a:spcBef>
              <a:spcAft>
                <a:spcPts val="0"/>
              </a:spcAft>
              <a:buClr>
                <a:schemeClr val="lt1"/>
              </a:buClr>
              <a:buSzPts val="800"/>
              <a:buNone/>
              <a:defRPr>
                <a:solidFill>
                  <a:schemeClr val="lt1"/>
                </a:solidFill>
              </a:defRPr>
            </a:lvl4pPr>
            <a:lvl5pPr lvl="4" rtl="0">
              <a:spcBef>
                <a:spcPts val="800"/>
              </a:spcBef>
              <a:spcAft>
                <a:spcPts val="0"/>
              </a:spcAft>
              <a:buClr>
                <a:schemeClr val="lt1"/>
              </a:buClr>
              <a:buSzPts val="800"/>
              <a:buNone/>
              <a:defRPr>
                <a:solidFill>
                  <a:schemeClr val="lt1"/>
                </a:solidFill>
              </a:defRPr>
            </a:lvl5pPr>
            <a:lvl6pPr lvl="5" rtl="0">
              <a:spcBef>
                <a:spcPts val="800"/>
              </a:spcBef>
              <a:spcAft>
                <a:spcPts val="0"/>
              </a:spcAft>
              <a:buClr>
                <a:schemeClr val="lt1"/>
              </a:buClr>
              <a:buSzPts val="800"/>
              <a:buNone/>
              <a:defRPr>
                <a:solidFill>
                  <a:schemeClr val="lt1"/>
                </a:solidFill>
              </a:defRPr>
            </a:lvl6pPr>
            <a:lvl7pPr lvl="6" rtl="0">
              <a:spcBef>
                <a:spcPts val="800"/>
              </a:spcBef>
              <a:spcAft>
                <a:spcPts val="0"/>
              </a:spcAft>
              <a:buClr>
                <a:schemeClr val="lt1"/>
              </a:buClr>
              <a:buSzPts val="800"/>
              <a:buNone/>
              <a:defRPr>
                <a:solidFill>
                  <a:schemeClr val="lt1"/>
                </a:solidFill>
              </a:defRPr>
            </a:lvl7pPr>
            <a:lvl8pPr lvl="7" rtl="0">
              <a:spcBef>
                <a:spcPts val="800"/>
              </a:spcBef>
              <a:spcAft>
                <a:spcPts val="0"/>
              </a:spcAft>
              <a:buClr>
                <a:schemeClr val="lt1"/>
              </a:buClr>
              <a:buSzPts val="800"/>
              <a:buNone/>
              <a:defRPr>
                <a:solidFill>
                  <a:schemeClr val="lt1"/>
                </a:solidFill>
              </a:defRPr>
            </a:lvl8pPr>
            <a:lvl9pPr lvl="8" rtl="0">
              <a:spcBef>
                <a:spcPts val="800"/>
              </a:spcBef>
              <a:spcAft>
                <a:spcPts val="800"/>
              </a:spcAft>
              <a:buClr>
                <a:schemeClr val="lt1"/>
              </a:buClr>
              <a:buSzPts val="800"/>
              <a:buNone/>
              <a:defRPr>
                <a:solidFill>
                  <a:schemeClr val="lt1"/>
                </a:solidFill>
              </a:defRPr>
            </a:lvl9pPr>
          </a:lstStyle>
          <a:p>
            <a:endParaRPr/>
          </a:p>
        </p:txBody>
      </p:sp>
      <p:pic>
        <p:nvPicPr>
          <p:cNvPr id="121" name="Google Shape;121;p28"/>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65297" y="457630"/>
            <a:ext cx="466899" cy="464652"/>
          </a:xfrm>
          <a:prstGeom prst="rect">
            <a:avLst/>
          </a:prstGeom>
          <a:noFill/>
          <a:ln>
            <a:noFill/>
          </a:ln>
        </p:spPr>
      </p:pic>
      <p:pic>
        <p:nvPicPr>
          <p:cNvPr id="122" name="Google Shape;122;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268701" y="457600"/>
            <a:ext cx="466900" cy="464701"/>
          </a:xfrm>
          <a:prstGeom prst="rect">
            <a:avLst/>
          </a:prstGeom>
          <a:noFill/>
          <a:ln>
            <a:noFill/>
          </a:ln>
        </p:spPr>
      </p:pic>
    </p:spTree>
    <p:extLst>
      <p:ext uri="{BB962C8B-B14F-4D97-AF65-F5344CB8AC3E}">
        <p14:creationId xmlns:p14="http://schemas.microsoft.com/office/powerpoint/2010/main" val="1268214721"/>
      </p:ext>
    </p:extLst>
  </p:cSld>
  <p:clrMapOvr>
    <a:masterClrMapping/>
  </p:clrMapOvr>
  <p:extLst>
    <p:ext uri="{DCECCB84-F9BA-43D5-87BE-67443E8EF086}">
      <p15:sldGuideLst xmlns:p15="http://schemas.microsoft.com/office/powerpoint/2012/main">
        <p15:guide id="1" pos="2710">
          <p15:clr>
            <a:srgbClr val="E46962"/>
          </p15:clr>
        </p15:guide>
        <p15:guide id="2" pos="3050">
          <p15:clr>
            <a:srgbClr val="E46962"/>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 - Zwei Spalten - weiss  1">
  <p:cSld name="2 - Zwei Spalten - weiss  1">
    <p:bg>
      <p:bgPr>
        <a:solidFill>
          <a:schemeClr val="dk2"/>
        </a:solidFill>
        <a:effectLst/>
      </p:bgPr>
    </p:bg>
    <p:spTree>
      <p:nvGrpSpPr>
        <p:cNvPr id="1" name="Shape 123"/>
        <p:cNvGrpSpPr/>
        <p:nvPr/>
      </p:nvGrpSpPr>
      <p:grpSpPr>
        <a:xfrm>
          <a:off x="0" y="0"/>
          <a:ext cx="0" cy="0"/>
          <a:chOff x="0" y="0"/>
          <a:chExt cx="0" cy="0"/>
        </a:xfrm>
      </p:grpSpPr>
      <p:sp>
        <p:nvSpPr>
          <p:cNvPr id="124" name="Google Shape;124;p29"/>
          <p:cNvSpPr txBox="1">
            <a:spLocks noGrp="1"/>
          </p:cNvSpPr>
          <p:nvPr>
            <p:ph type="title"/>
          </p:nvPr>
        </p:nvSpPr>
        <p:spPr>
          <a:xfrm>
            <a:off x="741733" y="720200"/>
            <a:ext cx="4994400" cy="738600"/>
          </a:xfrm>
          <a:prstGeom prst="rect">
            <a:avLst/>
          </a:prstGeom>
        </p:spPr>
        <p:txBody>
          <a:bodyPr spcFirstLastPara="1" wrap="square" lIns="0" tIns="0" rIns="0" bIns="0" anchor="t" anchorCtr="0">
            <a:spAutoFit/>
          </a:bodyPr>
          <a:lstStyle>
            <a:lvl1pPr lvl="0" rtl="0">
              <a:lnSpc>
                <a:spcPct val="90000"/>
              </a:lnSpc>
              <a:spcBef>
                <a:spcPts val="0"/>
              </a:spcBef>
              <a:spcAft>
                <a:spcPts val="0"/>
              </a:spcAft>
              <a:buClr>
                <a:schemeClr val="lt1"/>
              </a:buClr>
              <a:buSzPts val="4000"/>
              <a:buFont typeface="Inter"/>
              <a:buNone/>
              <a:defRPr sz="5333">
                <a:solidFill>
                  <a:schemeClr val="lt1"/>
                </a:solidFill>
                <a:latin typeface="Inter"/>
                <a:ea typeface="Inter"/>
                <a:cs typeface="Inter"/>
                <a:sym typeface="Inter"/>
              </a:defRPr>
            </a:lvl1pPr>
            <a:lvl2pPr lvl="1" rtl="0">
              <a:spcBef>
                <a:spcPts val="0"/>
              </a:spcBef>
              <a:spcAft>
                <a:spcPts val="0"/>
              </a:spcAft>
              <a:buClr>
                <a:schemeClr val="lt1"/>
              </a:buClr>
              <a:buSzPts val="2800"/>
              <a:buNone/>
              <a:defRPr sz="3733">
                <a:solidFill>
                  <a:schemeClr val="lt1"/>
                </a:solidFill>
              </a:defRPr>
            </a:lvl2pPr>
            <a:lvl3pPr lvl="2" rtl="0">
              <a:spcBef>
                <a:spcPts val="0"/>
              </a:spcBef>
              <a:spcAft>
                <a:spcPts val="0"/>
              </a:spcAft>
              <a:buClr>
                <a:schemeClr val="lt1"/>
              </a:buClr>
              <a:buSzPts val="2800"/>
              <a:buNone/>
              <a:defRPr sz="3733">
                <a:solidFill>
                  <a:schemeClr val="lt1"/>
                </a:solidFill>
              </a:defRPr>
            </a:lvl3pPr>
            <a:lvl4pPr lvl="3" rtl="0">
              <a:spcBef>
                <a:spcPts val="0"/>
              </a:spcBef>
              <a:spcAft>
                <a:spcPts val="0"/>
              </a:spcAft>
              <a:buClr>
                <a:schemeClr val="lt1"/>
              </a:buClr>
              <a:buSzPts val="2800"/>
              <a:buNone/>
              <a:defRPr sz="3733">
                <a:solidFill>
                  <a:schemeClr val="lt1"/>
                </a:solidFill>
              </a:defRPr>
            </a:lvl4pPr>
            <a:lvl5pPr lvl="4" rtl="0">
              <a:spcBef>
                <a:spcPts val="0"/>
              </a:spcBef>
              <a:spcAft>
                <a:spcPts val="0"/>
              </a:spcAft>
              <a:buClr>
                <a:schemeClr val="lt1"/>
              </a:buClr>
              <a:buSzPts val="2800"/>
              <a:buNone/>
              <a:defRPr sz="3733">
                <a:solidFill>
                  <a:schemeClr val="lt1"/>
                </a:solidFill>
              </a:defRPr>
            </a:lvl5pPr>
            <a:lvl6pPr lvl="5" rtl="0">
              <a:spcBef>
                <a:spcPts val="0"/>
              </a:spcBef>
              <a:spcAft>
                <a:spcPts val="0"/>
              </a:spcAft>
              <a:buClr>
                <a:schemeClr val="lt1"/>
              </a:buClr>
              <a:buSzPts val="2800"/>
              <a:buNone/>
              <a:defRPr sz="3733">
                <a:solidFill>
                  <a:schemeClr val="lt1"/>
                </a:solidFill>
              </a:defRPr>
            </a:lvl6pPr>
            <a:lvl7pPr lvl="6" rtl="0">
              <a:spcBef>
                <a:spcPts val="0"/>
              </a:spcBef>
              <a:spcAft>
                <a:spcPts val="0"/>
              </a:spcAft>
              <a:buClr>
                <a:schemeClr val="lt1"/>
              </a:buClr>
              <a:buSzPts val="2800"/>
              <a:buNone/>
              <a:defRPr sz="3733">
                <a:solidFill>
                  <a:schemeClr val="lt1"/>
                </a:solidFill>
              </a:defRPr>
            </a:lvl7pPr>
            <a:lvl8pPr lvl="7" rtl="0">
              <a:spcBef>
                <a:spcPts val="0"/>
              </a:spcBef>
              <a:spcAft>
                <a:spcPts val="0"/>
              </a:spcAft>
              <a:buClr>
                <a:schemeClr val="lt1"/>
              </a:buClr>
              <a:buSzPts val="2800"/>
              <a:buNone/>
              <a:defRPr sz="3733">
                <a:solidFill>
                  <a:schemeClr val="lt1"/>
                </a:solidFill>
              </a:defRPr>
            </a:lvl8pPr>
            <a:lvl9pPr lvl="8" rtl="0">
              <a:spcBef>
                <a:spcPts val="0"/>
              </a:spcBef>
              <a:spcAft>
                <a:spcPts val="0"/>
              </a:spcAft>
              <a:buClr>
                <a:schemeClr val="lt1"/>
              </a:buClr>
              <a:buSzPts val="2800"/>
              <a:buNone/>
              <a:defRPr sz="3733">
                <a:solidFill>
                  <a:schemeClr val="lt1"/>
                </a:solidFill>
              </a:defRPr>
            </a:lvl9pPr>
          </a:lstStyle>
          <a:p>
            <a:endParaRPr/>
          </a:p>
        </p:txBody>
      </p:sp>
      <p:pic>
        <p:nvPicPr>
          <p:cNvPr id="125" name="Google Shape;125;p2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65297" y="457630"/>
            <a:ext cx="466899" cy="464652"/>
          </a:xfrm>
          <a:prstGeom prst="rect">
            <a:avLst/>
          </a:prstGeom>
          <a:noFill/>
          <a:ln>
            <a:noFill/>
          </a:ln>
        </p:spPr>
      </p:pic>
      <p:pic>
        <p:nvPicPr>
          <p:cNvPr id="126" name="Google Shape;126;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268701" y="457600"/>
            <a:ext cx="466900" cy="464701"/>
          </a:xfrm>
          <a:prstGeom prst="rect">
            <a:avLst/>
          </a:prstGeom>
          <a:noFill/>
          <a:ln>
            <a:noFill/>
          </a:ln>
        </p:spPr>
      </p:pic>
    </p:spTree>
    <p:extLst>
      <p:ext uri="{BB962C8B-B14F-4D97-AF65-F5344CB8AC3E}">
        <p14:creationId xmlns:p14="http://schemas.microsoft.com/office/powerpoint/2010/main" val="3453546995"/>
      </p:ext>
    </p:extLst>
  </p:cSld>
  <p:clrMapOvr>
    <a:masterClrMapping/>
  </p:clrMapOvr>
  <p:extLst>
    <p:ext uri="{DCECCB84-F9BA-43D5-87BE-67443E8EF086}">
      <p15:sldGuideLst xmlns:p15="http://schemas.microsoft.com/office/powerpoint/2012/main">
        <p15:guide id="1" pos="2710">
          <p15:clr>
            <a:srgbClr val="E46962"/>
          </p15:clr>
        </p15:guide>
        <p15:guide id="2" pos="3050">
          <p15:clr>
            <a:srgbClr val="E46962"/>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 - Zwei Spalten - Text/Bild">
  <p:cSld name="2 - Zwei Spalten - Text/Bild">
    <p:spTree>
      <p:nvGrpSpPr>
        <p:cNvPr id="1" name="Shape 127"/>
        <p:cNvGrpSpPr/>
        <p:nvPr/>
      </p:nvGrpSpPr>
      <p:grpSpPr>
        <a:xfrm>
          <a:off x="0" y="0"/>
          <a:ext cx="0" cy="0"/>
          <a:chOff x="0" y="0"/>
          <a:chExt cx="0" cy="0"/>
        </a:xfrm>
      </p:grpSpPr>
      <p:sp>
        <p:nvSpPr>
          <p:cNvPr id="128" name="Google Shape;128;p30"/>
          <p:cNvSpPr txBox="1">
            <a:spLocks noGrp="1"/>
          </p:cNvSpPr>
          <p:nvPr>
            <p:ph type="title"/>
          </p:nvPr>
        </p:nvSpPr>
        <p:spPr>
          <a:xfrm>
            <a:off x="741733" y="720200"/>
            <a:ext cx="4994400" cy="698759"/>
          </a:xfrm>
          <a:prstGeom prst="rect">
            <a:avLst/>
          </a:prstGeom>
        </p:spPr>
        <p:txBody>
          <a:bodyPr spcFirstLastPara="1" wrap="square" lIns="0" tIns="0" rIns="0" bIns="180000" anchor="t" anchorCtr="0">
            <a:spAutoFit/>
          </a:bodyPr>
          <a:lstStyle>
            <a:lvl1pPr lvl="0" rtl="0">
              <a:lnSpc>
                <a:spcPct val="90000"/>
              </a:lnSpc>
              <a:spcBef>
                <a:spcPts val="0"/>
              </a:spcBef>
              <a:spcAft>
                <a:spcPts val="0"/>
              </a:spcAft>
              <a:buSzPts val="2800"/>
              <a:buFont typeface="Inter ExtraBold"/>
              <a:buNone/>
              <a:defRPr sz="3733">
                <a:latin typeface="Inter ExtraBold"/>
                <a:ea typeface="Inter ExtraBold"/>
                <a:cs typeface="Inter ExtraBold"/>
                <a:sym typeface="Inter ExtraBold"/>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endParaRPr/>
          </a:p>
        </p:txBody>
      </p:sp>
      <p:sp>
        <p:nvSpPr>
          <p:cNvPr id="129" name="Google Shape;129;p30"/>
          <p:cNvSpPr txBox="1">
            <a:spLocks noGrp="1"/>
          </p:cNvSpPr>
          <p:nvPr>
            <p:ph type="body" idx="1"/>
          </p:nvPr>
        </p:nvSpPr>
        <p:spPr>
          <a:xfrm>
            <a:off x="741733" y="3296600"/>
            <a:ext cx="4994400" cy="308602"/>
          </a:xfrm>
          <a:prstGeom prst="rect">
            <a:avLst/>
          </a:prstGeom>
        </p:spPr>
        <p:txBody>
          <a:bodyPr spcFirstLastPara="1" wrap="square" lIns="0" tIns="0" rIns="0" bIns="72000" anchor="t" anchorCtr="0">
            <a:spAutoFit/>
          </a:bodyPr>
          <a:lstStyle>
            <a:lvl1pPr marL="609585" lvl="0" indent="-389457" rtl="0">
              <a:lnSpc>
                <a:spcPct val="115000"/>
              </a:lnSpc>
              <a:spcBef>
                <a:spcPts val="0"/>
              </a:spcBef>
              <a:spcAft>
                <a:spcPts val="0"/>
              </a:spcAft>
              <a:buClr>
                <a:schemeClr val="dk1"/>
              </a:buClr>
              <a:buSzPts val="1000"/>
              <a:buFont typeface="Inter"/>
              <a:buChar char="●"/>
              <a:defRPr sz="1333">
                <a:solidFill>
                  <a:schemeClr val="dk1"/>
                </a:solidFill>
                <a:latin typeface="Inter"/>
                <a:ea typeface="Inter"/>
                <a:cs typeface="Inter"/>
                <a:sym typeface="Inter"/>
              </a:defRPr>
            </a:lvl1pPr>
            <a:lvl2pPr marL="1219170" lvl="1" indent="-372524" rtl="0">
              <a:lnSpc>
                <a:spcPct val="115000"/>
              </a:lnSpc>
              <a:spcBef>
                <a:spcPts val="800"/>
              </a:spcBef>
              <a:spcAft>
                <a:spcPts val="0"/>
              </a:spcAft>
              <a:buSzPts val="800"/>
              <a:buFont typeface="Inter"/>
              <a:buChar char="○"/>
              <a:defRPr sz="1067">
                <a:latin typeface="Inter"/>
                <a:ea typeface="Inter"/>
                <a:cs typeface="Inter"/>
                <a:sym typeface="Inter"/>
              </a:defRPr>
            </a:lvl2pPr>
            <a:lvl3pPr marL="1828754" lvl="2" indent="-372524" rtl="0">
              <a:lnSpc>
                <a:spcPct val="115000"/>
              </a:lnSpc>
              <a:spcBef>
                <a:spcPts val="800"/>
              </a:spcBef>
              <a:spcAft>
                <a:spcPts val="0"/>
              </a:spcAft>
              <a:buSzPts val="800"/>
              <a:buFont typeface="Inter"/>
              <a:buChar char="■"/>
              <a:defRPr sz="1067">
                <a:latin typeface="Inter"/>
                <a:ea typeface="Inter"/>
                <a:cs typeface="Inter"/>
                <a:sym typeface="Inter"/>
              </a:defRPr>
            </a:lvl3pPr>
            <a:lvl4pPr marL="2438339" lvl="3" indent="-372524" rtl="0">
              <a:lnSpc>
                <a:spcPct val="115000"/>
              </a:lnSpc>
              <a:spcBef>
                <a:spcPts val="800"/>
              </a:spcBef>
              <a:spcAft>
                <a:spcPts val="0"/>
              </a:spcAft>
              <a:buSzPts val="800"/>
              <a:buFont typeface="Inter"/>
              <a:buChar char="●"/>
              <a:defRPr sz="1067">
                <a:latin typeface="Inter"/>
                <a:ea typeface="Inter"/>
                <a:cs typeface="Inter"/>
                <a:sym typeface="Inter"/>
              </a:defRPr>
            </a:lvl4pPr>
            <a:lvl5pPr marL="3047924" lvl="4" indent="-372524" rtl="0">
              <a:lnSpc>
                <a:spcPct val="115000"/>
              </a:lnSpc>
              <a:spcBef>
                <a:spcPts val="800"/>
              </a:spcBef>
              <a:spcAft>
                <a:spcPts val="0"/>
              </a:spcAft>
              <a:buSzPts val="800"/>
              <a:buFont typeface="Inter"/>
              <a:buChar char="○"/>
              <a:defRPr sz="1067">
                <a:latin typeface="Inter"/>
                <a:ea typeface="Inter"/>
                <a:cs typeface="Inter"/>
                <a:sym typeface="Inter"/>
              </a:defRPr>
            </a:lvl5pPr>
            <a:lvl6pPr marL="3657509" lvl="5" indent="-372524" rtl="0">
              <a:lnSpc>
                <a:spcPct val="115000"/>
              </a:lnSpc>
              <a:spcBef>
                <a:spcPts val="800"/>
              </a:spcBef>
              <a:spcAft>
                <a:spcPts val="0"/>
              </a:spcAft>
              <a:buSzPts val="800"/>
              <a:buFont typeface="Inter"/>
              <a:buChar char="■"/>
              <a:defRPr sz="1067">
                <a:latin typeface="Inter"/>
                <a:ea typeface="Inter"/>
                <a:cs typeface="Inter"/>
                <a:sym typeface="Inter"/>
              </a:defRPr>
            </a:lvl6pPr>
            <a:lvl7pPr marL="4267093" lvl="6" indent="-372524" rtl="0">
              <a:lnSpc>
                <a:spcPct val="115000"/>
              </a:lnSpc>
              <a:spcBef>
                <a:spcPts val="800"/>
              </a:spcBef>
              <a:spcAft>
                <a:spcPts val="0"/>
              </a:spcAft>
              <a:buSzPts val="800"/>
              <a:buFont typeface="Inter"/>
              <a:buChar char="●"/>
              <a:defRPr sz="1067">
                <a:latin typeface="Inter"/>
                <a:ea typeface="Inter"/>
                <a:cs typeface="Inter"/>
                <a:sym typeface="Inter"/>
              </a:defRPr>
            </a:lvl7pPr>
            <a:lvl8pPr marL="4876678" lvl="7" indent="-372524" rtl="0">
              <a:lnSpc>
                <a:spcPct val="115000"/>
              </a:lnSpc>
              <a:spcBef>
                <a:spcPts val="800"/>
              </a:spcBef>
              <a:spcAft>
                <a:spcPts val="0"/>
              </a:spcAft>
              <a:buSzPts val="800"/>
              <a:buFont typeface="Inter"/>
              <a:buChar char="○"/>
              <a:defRPr sz="1067">
                <a:latin typeface="Inter"/>
                <a:ea typeface="Inter"/>
                <a:cs typeface="Inter"/>
                <a:sym typeface="Inter"/>
              </a:defRPr>
            </a:lvl8pPr>
            <a:lvl9pPr marL="5486263" lvl="8" indent="-372524" rtl="0">
              <a:lnSpc>
                <a:spcPct val="115000"/>
              </a:lnSpc>
              <a:spcBef>
                <a:spcPts val="800"/>
              </a:spcBef>
              <a:spcAft>
                <a:spcPts val="800"/>
              </a:spcAft>
              <a:buSzPts val="800"/>
              <a:buFont typeface="Inter"/>
              <a:buChar char="■"/>
              <a:defRPr sz="1067">
                <a:latin typeface="Inter"/>
                <a:ea typeface="Inter"/>
                <a:cs typeface="Inter"/>
                <a:sym typeface="Inter"/>
              </a:defRPr>
            </a:lvl9pPr>
          </a:lstStyle>
          <a:p>
            <a:endParaRPr/>
          </a:p>
        </p:txBody>
      </p:sp>
      <p:sp>
        <p:nvSpPr>
          <p:cNvPr id="130" name="Google Shape;130;p30"/>
          <p:cNvSpPr txBox="1">
            <a:spLocks noGrp="1"/>
          </p:cNvSpPr>
          <p:nvPr>
            <p:ph type="subTitle" idx="2"/>
          </p:nvPr>
        </p:nvSpPr>
        <p:spPr>
          <a:xfrm>
            <a:off x="720000" y="2032000"/>
            <a:ext cx="5016000" cy="509989"/>
          </a:xfrm>
          <a:prstGeom prst="rect">
            <a:avLst/>
          </a:prstGeom>
        </p:spPr>
        <p:txBody>
          <a:bodyPr spcFirstLastPara="1" wrap="square" lIns="0" tIns="0" rIns="0" bIns="180000" anchor="t" anchorCtr="0">
            <a:spAutoFit/>
          </a:bodyPr>
          <a:lstStyle>
            <a:lvl1pPr lvl="0" rtl="0">
              <a:lnSpc>
                <a:spcPct val="100000"/>
              </a:lnSpc>
              <a:spcBef>
                <a:spcPts val="0"/>
              </a:spcBef>
              <a:spcAft>
                <a:spcPts val="0"/>
              </a:spcAft>
              <a:buClr>
                <a:schemeClr val="dk2"/>
              </a:buClr>
              <a:buSzPts val="1600"/>
              <a:buNone/>
              <a:defRPr sz="2133">
                <a:solidFill>
                  <a:schemeClr val="dk2"/>
                </a:solidFill>
              </a:defRPr>
            </a:lvl1pPr>
            <a:lvl2pPr lvl="1" rtl="0">
              <a:spcBef>
                <a:spcPts val="800"/>
              </a:spcBef>
              <a:spcAft>
                <a:spcPts val="0"/>
              </a:spcAft>
              <a:buSzPts val="800"/>
              <a:buNone/>
              <a:defRPr/>
            </a:lvl2pPr>
            <a:lvl3pPr lvl="2" rtl="0">
              <a:spcBef>
                <a:spcPts val="800"/>
              </a:spcBef>
              <a:spcAft>
                <a:spcPts val="0"/>
              </a:spcAft>
              <a:buSzPts val="800"/>
              <a:buNone/>
              <a:defRPr/>
            </a:lvl3pPr>
            <a:lvl4pPr lvl="3" rtl="0">
              <a:spcBef>
                <a:spcPts val="800"/>
              </a:spcBef>
              <a:spcAft>
                <a:spcPts val="0"/>
              </a:spcAft>
              <a:buSzPts val="800"/>
              <a:buNone/>
              <a:defRPr/>
            </a:lvl4pPr>
            <a:lvl5pPr lvl="4" rtl="0">
              <a:spcBef>
                <a:spcPts val="800"/>
              </a:spcBef>
              <a:spcAft>
                <a:spcPts val="0"/>
              </a:spcAft>
              <a:buSzPts val="800"/>
              <a:buNone/>
              <a:defRPr/>
            </a:lvl5pPr>
            <a:lvl6pPr lvl="5" rtl="0">
              <a:spcBef>
                <a:spcPts val="800"/>
              </a:spcBef>
              <a:spcAft>
                <a:spcPts val="0"/>
              </a:spcAft>
              <a:buSzPts val="800"/>
              <a:buNone/>
              <a:defRPr/>
            </a:lvl6pPr>
            <a:lvl7pPr lvl="6" rtl="0">
              <a:spcBef>
                <a:spcPts val="800"/>
              </a:spcBef>
              <a:spcAft>
                <a:spcPts val="0"/>
              </a:spcAft>
              <a:buSzPts val="800"/>
              <a:buNone/>
              <a:defRPr/>
            </a:lvl7pPr>
            <a:lvl8pPr lvl="7" rtl="0">
              <a:spcBef>
                <a:spcPts val="800"/>
              </a:spcBef>
              <a:spcAft>
                <a:spcPts val="0"/>
              </a:spcAft>
              <a:buSzPts val="800"/>
              <a:buNone/>
              <a:defRPr/>
            </a:lvl8pPr>
            <a:lvl9pPr lvl="8" rtl="0">
              <a:spcBef>
                <a:spcPts val="800"/>
              </a:spcBef>
              <a:spcAft>
                <a:spcPts val="800"/>
              </a:spcAft>
              <a:buSzPts val="800"/>
              <a:buNone/>
              <a:defRPr/>
            </a:lvl9pPr>
          </a:lstStyle>
          <a:p>
            <a:endParaRPr/>
          </a:p>
        </p:txBody>
      </p:sp>
      <p:sp>
        <p:nvSpPr>
          <p:cNvPr id="131" name="Google Shape;131;p30"/>
          <p:cNvSpPr>
            <a:spLocks noGrp="1"/>
          </p:cNvSpPr>
          <p:nvPr>
            <p:ph type="pic" idx="3"/>
          </p:nvPr>
        </p:nvSpPr>
        <p:spPr>
          <a:xfrm>
            <a:off x="6456000" y="203200"/>
            <a:ext cx="5532800" cy="6451600"/>
          </a:xfrm>
          <a:prstGeom prst="rect">
            <a:avLst/>
          </a:prstGeom>
          <a:noFill/>
          <a:ln>
            <a:noFill/>
          </a:ln>
        </p:spPr>
      </p:sp>
    </p:spTree>
    <p:extLst>
      <p:ext uri="{BB962C8B-B14F-4D97-AF65-F5344CB8AC3E}">
        <p14:creationId xmlns:p14="http://schemas.microsoft.com/office/powerpoint/2010/main" val="4202090020"/>
      </p:ext>
    </p:extLst>
  </p:cSld>
  <p:clrMapOvr>
    <a:masterClrMapping/>
  </p:clrMapOvr>
  <p:extLst>
    <p:ext uri="{DCECCB84-F9BA-43D5-87BE-67443E8EF086}">
      <p15:sldGuideLst xmlns:p15="http://schemas.microsoft.com/office/powerpoint/2012/main">
        <p15:guide id="1" pos="2710">
          <p15:clr>
            <a:srgbClr val="E46962"/>
          </p15:clr>
        </p15:guide>
        <p15:guide id="2" pos="3050">
          <p15:clr>
            <a:srgbClr val="E46962"/>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3 - Drei Spalten - weiss">
  <p:cSld name="3 - Drei Spalten - weiss">
    <p:spTree>
      <p:nvGrpSpPr>
        <p:cNvPr id="1" name="Shape 132"/>
        <p:cNvGrpSpPr/>
        <p:nvPr/>
      </p:nvGrpSpPr>
      <p:grpSpPr>
        <a:xfrm>
          <a:off x="0" y="0"/>
          <a:ext cx="0" cy="0"/>
          <a:chOff x="0" y="0"/>
          <a:chExt cx="0" cy="0"/>
        </a:xfrm>
      </p:grpSpPr>
      <p:sp>
        <p:nvSpPr>
          <p:cNvPr id="133" name="Google Shape;133;p31"/>
          <p:cNvSpPr txBox="1">
            <a:spLocks noGrp="1"/>
          </p:cNvSpPr>
          <p:nvPr>
            <p:ph type="title"/>
          </p:nvPr>
        </p:nvSpPr>
        <p:spPr>
          <a:xfrm>
            <a:off x="741733" y="720200"/>
            <a:ext cx="3081200" cy="698759"/>
          </a:xfrm>
          <a:prstGeom prst="rect">
            <a:avLst/>
          </a:prstGeom>
        </p:spPr>
        <p:txBody>
          <a:bodyPr spcFirstLastPara="1" wrap="square" lIns="0" tIns="0" rIns="0" bIns="180000" anchor="t" anchorCtr="0">
            <a:spAutoFit/>
          </a:bodyPr>
          <a:lstStyle>
            <a:lvl1pPr lvl="0" rtl="0">
              <a:lnSpc>
                <a:spcPct val="90000"/>
              </a:lnSpc>
              <a:spcBef>
                <a:spcPts val="0"/>
              </a:spcBef>
              <a:spcAft>
                <a:spcPts val="0"/>
              </a:spcAft>
              <a:buSzPts val="2800"/>
              <a:buFont typeface="Inter ExtraBold"/>
              <a:buNone/>
              <a:defRPr sz="3733">
                <a:latin typeface="Inter ExtraBold"/>
                <a:ea typeface="Inter ExtraBold"/>
                <a:cs typeface="Inter ExtraBold"/>
                <a:sym typeface="Inter ExtraBold"/>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endParaRPr/>
          </a:p>
        </p:txBody>
      </p:sp>
      <p:sp>
        <p:nvSpPr>
          <p:cNvPr id="134" name="Google Shape;134;p31"/>
          <p:cNvSpPr txBox="1">
            <a:spLocks noGrp="1"/>
          </p:cNvSpPr>
          <p:nvPr>
            <p:ph type="body" idx="1"/>
          </p:nvPr>
        </p:nvSpPr>
        <p:spPr>
          <a:xfrm>
            <a:off x="741733" y="3296600"/>
            <a:ext cx="3081200" cy="1790400"/>
          </a:xfrm>
          <a:prstGeom prst="rect">
            <a:avLst/>
          </a:prstGeom>
        </p:spPr>
        <p:txBody>
          <a:bodyPr spcFirstLastPara="1" wrap="square" lIns="0" tIns="0" rIns="0" bIns="72000" anchor="t" anchorCtr="0">
            <a:normAutofit/>
          </a:bodyPr>
          <a:lstStyle>
            <a:lvl1pPr marL="609585" lvl="0" indent="-389457" rtl="0">
              <a:lnSpc>
                <a:spcPct val="115000"/>
              </a:lnSpc>
              <a:spcBef>
                <a:spcPts val="0"/>
              </a:spcBef>
              <a:spcAft>
                <a:spcPts val="0"/>
              </a:spcAft>
              <a:buClr>
                <a:schemeClr val="dk1"/>
              </a:buClr>
              <a:buSzPts val="1000"/>
              <a:buFont typeface="Inter"/>
              <a:buChar char="●"/>
              <a:defRPr sz="1333">
                <a:solidFill>
                  <a:schemeClr val="dk1"/>
                </a:solidFill>
                <a:latin typeface="Inter"/>
                <a:ea typeface="Inter"/>
                <a:cs typeface="Inter"/>
                <a:sym typeface="Inter"/>
              </a:defRPr>
            </a:lvl1pPr>
            <a:lvl2pPr marL="1219170" lvl="1" indent="-372524" rtl="0">
              <a:lnSpc>
                <a:spcPct val="115000"/>
              </a:lnSpc>
              <a:spcBef>
                <a:spcPts val="800"/>
              </a:spcBef>
              <a:spcAft>
                <a:spcPts val="0"/>
              </a:spcAft>
              <a:buSzPts val="800"/>
              <a:buFont typeface="Inter"/>
              <a:buChar char="○"/>
              <a:defRPr sz="1067">
                <a:latin typeface="Inter"/>
                <a:ea typeface="Inter"/>
                <a:cs typeface="Inter"/>
                <a:sym typeface="Inter"/>
              </a:defRPr>
            </a:lvl2pPr>
            <a:lvl3pPr marL="1828754" lvl="2" indent="-372524" rtl="0">
              <a:lnSpc>
                <a:spcPct val="115000"/>
              </a:lnSpc>
              <a:spcBef>
                <a:spcPts val="800"/>
              </a:spcBef>
              <a:spcAft>
                <a:spcPts val="0"/>
              </a:spcAft>
              <a:buSzPts val="800"/>
              <a:buFont typeface="Inter"/>
              <a:buChar char="■"/>
              <a:defRPr sz="1067">
                <a:latin typeface="Inter"/>
                <a:ea typeface="Inter"/>
                <a:cs typeface="Inter"/>
                <a:sym typeface="Inter"/>
              </a:defRPr>
            </a:lvl3pPr>
            <a:lvl4pPr marL="2438339" lvl="3" indent="-372524" rtl="0">
              <a:lnSpc>
                <a:spcPct val="115000"/>
              </a:lnSpc>
              <a:spcBef>
                <a:spcPts val="800"/>
              </a:spcBef>
              <a:spcAft>
                <a:spcPts val="0"/>
              </a:spcAft>
              <a:buSzPts val="800"/>
              <a:buFont typeface="Inter"/>
              <a:buChar char="●"/>
              <a:defRPr sz="1067">
                <a:latin typeface="Inter"/>
                <a:ea typeface="Inter"/>
                <a:cs typeface="Inter"/>
                <a:sym typeface="Inter"/>
              </a:defRPr>
            </a:lvl4pPr>
            <a:lvl5pPr marL="3047924" lvl="4" indent="-372524" rtl="0">
              <a:lnSpc>
                <a:spcPct val="115000"/>
              </a:lnSpc>
              <a:spcBef>
                <a:spcPts val="800"/>
              </a:spcBef>
              <a:spcAft>
                <a:spcPts val="0"/>
              </a:spcAft>
              <a:buSzPts val="800"/>
              <a:buFont typeface="Inter"/>
              <a:buChar char="○"/>
              <a:defRPr sz="1067">
                <a:latin typeface="Inter"/>
                <a:ea typeface="Inter"/>
                <a:cs typeface="Inter"/>
                <a:sym typeface="Inter"/>
              </a:defRPr>
            </a:lvl5pPr>
            <a:lvl6pPr marL="3657509" lvl="5" indent="-372524" rtl="0">
              <a:lnSpc>
                <a:spcPct val="115000"/>
              </a:lnSpc>
              <a:spcBef>
                <a:spcPts val="800"/>
              </a:spcBef>
              <a:spcAft>
                <a:spcPts val="0"/>
              </a:spcAft>
              <a:buSzPts val="800"/>
              <a:buFont typeface="Inter"/>
              <a:buChar char="■"/>
              <a:defRPr sz="1067">
                <a:latin typeface="Inter"/>
                <a:ea typeface="Inter"/>
                <a:cs typeface="Inter"/>
                <a:sym typeface="Inter"/>
              </a:defRPr>
            </a:lvl6pPr>
            <a:lvl7pPr marL="4267093" lvl="6" indent="-372524" rtl="0">
              <a:lnSpc>
                <a:spcPct val="115000"/>
              </a:lnSpc>
              <a:spcBef>
                <a:spcPts val="800"/>
              </a:spcBef>
              <a:spcAft>
                <a:spcPts val="0"/>
              </a:spcAft>
              <a:buSzPts val="800"/>
              <a:buFont typeface="Inter"/>
              <a:buChar char="●"/>
              <a:defRPr sz="1067">
                <a:latin typeface="Inter"/>
                <a:ea typeface="Inter"/>
                <a:cs typeface="Inter"/>
                <a:sym typeface="Inter"/>
              </a:defRPr>
            </a:lvl7pPr>
            <a:lvl8pPr marL="4876678" lvl="7" indent="-372524" rtl="0">
              <a:lnSpc>
                <a:spcPct val="115000"/>
              </a:lnSpc>
              <a:spcBef>
                <a:spcPts val="800"/>
              </a:spcBef>
              <a:spcAft>
                <a:spcPts val="0"/>
              </a:spcAft>
              <a:buSzPts val="800"/>
              <a:buFont typeface="Inter"/>
              <a:buChar char="○"/>
              <a:defRPr sz="1067">
                <a:latin typeface="Inter"/>
                <a:ea typeface="Inter"/>
                <a:cs typeface="Inter"/>
                <a:sym typeface="Inter"/>
              </a:defRPr>
            </a:lvl8pPr>
            <a:lvl9pPr marL="5486263" lvl="8" indent="-372524" rtl="0">
              <a:lnSpc>
                <a:spcPct val="115000"/>
              </a:lnSpc>
              <a:spcBef>
                <a:spcPts val="800"/>
              </a:spcBef>
              <a:spcAft>
                <a:spcPts val="800"/>
              </a:spcAft>
              <a:buSzPts val="800"/>
              <a:buFont typeface="Inter"/>
              <a:buChar char="■"/>
              <a:defRPr sz="1067">
                <a:latin typeface="Inter"/>
                <a:ea typeface="Inter"/>
                <a:cs typeface="Inter"/>
                <a:sym typeface="Inter"/>
              </a:defRPr>
            </a:lvl9pPr>
          </a:lstStyle>
          <a:p>
            <a:endParaRPr/>
          </a:p>
        </p:txBody>
      </p:sp>
      <p:sp>
        <p:nvSpPr>
          <p:cNvPr id="135" name="Google Shape;135;p31"/>
          <p:cNvSpPr txBox="1">
            <a:spLocks noGrp="1"/>
          </p:cNvSpPr>
          <p:nvPr>
            <p:ph type="subTitle" idx="2"/>
          </p:nvPr>
        </p:nvSpPr>
        <p:spPr>
          <a:xfrm>
            <a:off x="720004" y="2031992"/>
            <a:ext cx="3081200" cy="509989"/>
          </a:xfrm>
          <a:prstGeom prst="rect">
            <a:avLst/>
          </a:prstGeom>
        </p:spPr>
        <p:txBody>
          <a:bodyPr spcFirstLastPara="1" wrap="square" lIns="0" tIns="0" rIns="0" bIns="180000" anchor="t" anchorCtr="0">
            <a:spAutoFit/>
          </a:bodyPr>
          <a:lstStyle>
            <a:lvl1pPr lvl="0" rtl="0">
              <a:lnSpc>
                <a:spcPct val="100000"/>
              </a:lnSpc>
              <a:spcBef>
                <a:spcPts val="0"/>
              </a:spcBef>
              <a:spcAft>
                <a:spcPts val="0"/>
              </a:spcAft>
              <a:buClr>
                <a:schemeClr val="dk2"/>
              </a:buClr>
              <a:buSzPts val="1600"/>
              <a:buNone/>
              <a:defRPr sz="2133">
                <a:solidFill>
                  <a:schemeClr val="dk2"/>
                </a:solidFill>
              </a:defRPr>
            </a:lvl1pPr>
            <a:lvl2pPr lvl="1" rtl="0">
              <a:spcBef>
                <a:spcPts val="800"/>
              </a:spcBef>
              <a:spcAft>
                <a:spcPts val="0"/>
              </a:spcAft>
              <a:buSzPts val="800"/>
              <a:buNone/>
              <a:defRPr/>
            </a:lvl2pPr>
            <a:lvl3pPr lvl="2" rtl="0">
              <a:spcBef>
                <a:spcPts val="800"/>
              </a:spcBef>
              <a:spcAft>
                <a:spcPts val="0"/>
              </a:spcAft>
              <a:buSzPts val="800"/>
              <a:buNone/>
              <a:defRPr/>
            </a:lvl3pPr>
            <a:lvl4pPr lvl="3" rtl="0">
              <a:spcBef>
                <a:spcPts val="800"/>
              </a:spcBef>
              <a:spcAft>
                <a:spcPts val="0"/>
              </a:spcAft>
              <a:buSzPts val="800"/>
              <a:buNone/>
              <a:defRPr/>
            </a:lvl4pPr>
            <a:lvl5pPr lvl="4" rtl="0">
              <a:spcBef>
                <a:spcPts val="800"/>
              </a:spcBef>
              <a:spcAft>
                <a:spcPts val="0"/>
              </a:spcAft>
              <a:buSzPts val="800"/>
              <a:buNone/>
              <a:defRPr/>
            </a:lvl5pPr>
            <a:lvl6pPr lvl="5" rtl="0">
              <a:spcBef>
                <a:spcPts val="800"/>
              </a:spcBef>
              <a:spcAft>
                <a:spcPts val="0"/>
              </a:spcAft>
              <a:buSzPts val="800"/>
              <a:buNone/>
              <a:defRPr/>
            </a:lvl6pPr>
            <a:lvl7pPr lvl="6" rtl="0">
              <a:spcBef>
                <a:spcPts val="800"/>
              </a:spcBef>
              <a:spcAft>
                <a:spcPts val="0"/>
              </a:spcAft>
              <a:buSzPts val="800"/>
              <a:buNone/>
              <a:defRPr/>
            </a:lvl7pPr>
            <a:lvl8pPr lvl="7" rtl="0">
              <a:spcBef>
                <a:spcPts val="800"/>
              </a:spcBef>
              <a:spcAft>
                <a:spcPts val="0"/>
              </a:spcAft>
              <a:buSzPts val="800"/>
              <a:buNone/>
              <a:defRPr/>
            </a:lvl8pPr>
            <a:lvl9pPr lvl="8" rtl="0">
              <a:spcBef>
                <a:spcPts val="800"/>
              </a:spcBef>
              <a:spcAft>
                <a:spcPts val="800"/>
              </a:spcAft>
              <a:buSzPts val="800"/>
              <a:buNone/>
              <a:defRPr/>
            </a:lvl9pPr>
          </a:lstStyle>
          <a:p>
            <a:endParaRPr/>
          </a:p>
        </p:txBody>
      </p:sp>
      <p:pic>
        <p:nvPicPr>
          <p:cNvPr id="136" name="Google Shape;136;p31"/>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65297" y="457630"/>
            <a:ext cx="466899" cy="464652"/>
          </a:xfrm>
          <a:prstGeom prst="rect">
            <a:avLst/>
          </a:prstGeom>
          <a:noFill/>
          <a:ln>
            <a:noFill/>
          </a:ln>
        </p:spPr>
      </p:pic>
    </p:spTree>
    <p:extLst>
      <p:ext uri="{BB962C8B-B14F-4D97-AF65-F5344CB8AC3E}">
        <p14:creationId xmlns:p14="http://schemas.microsoft.com/office/powerpoint/2010/main" val="836605901"/>
      </p:ext>
    </p:extLst>
  </p:cSld>
  <p:clrMapOvr>
    <a:masterClrMapping/>
  </p:clrMapOvr>
  <p:extLst>
    <p:ext uri="{DCECCB84-F9BA-43D5-87BE-67443E8EF086}">
      <p15:sldGuideLst xmlns:p15="http://schemas.microsoft.com/office/powerpoint/2012/main">
        <p15:guide id="1" pos="1806">
          <p15:clr>
            <a:srgbClr val="E46962"/>
          </p15:clr>
        </p15:guide>
        <p15:guide id="2" pos="2146">
          <p15:clr>
            <a:srgbClr val="E46962"/>
          </p15:clr>
        </p15:guide>
        <p15:guide id="3" pos="3614">
          <p15:clr>
            <a:srgbClr val="E46962"/>
          </p15:clr>
        </p15:guide>
        <p15:guide id="4" pos="3954">
          <p15:clr>
            <a:srgbClr val="E46962"/>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3 - Drei Spalten - weiss - ohne Logo">
  <p:cSld name="3 - Drei Spalten - weiss - ohne Logo">
    <p:spTree>
      <p:nvGrpSpPr>
        <p:cNvPr id="1" name="Shape 137"/>
        <p:cNvGrpSpPr/>
        <p:nvPr/>
      </p:nvGrpSpPr>
      <p:grpSpPr>
        <a:xfrm>
          <a:off x="0" y="0"/>
          <a:ext cx="0" cy="0"/>
          <a:chOff x="0" y="0"/>
          <a:chExt cx="0" cy="0"/>
        </a:xfrm>
      </p:grpSpPr>
      <p:sp>
        <p:nvSpPr>
          <p:cNvPr id="138" name="Google Shape;138;p32"/>
          <p:cNvSpPr txBox="1">
            <a:spLocks noGrp="1"/>
          </p:cNvSpPr>
          <p:nvPr>
            <p:ph type="title"/>
          </p:nvPr>
        </p:nvSpPr>
        <p:spPr>
          <a:xfrm>
            <a:off x="741733" y="720200"/>
            <a:ext cx="3081200" cy="698759"/>
          </a:xfrm>
          <a:prstGeom prst="rect">
            <a:avLst/>
          </a:prstGeom>
        </p:spPr>
        <p:txBody>
          <a:bodyPr spcFirstLastPara="1" wrap="square" lIns="0" tIns="0" rIns="0" bIns="180000" anchor="t" anchorCtr="0">
            <a:spAutoFit/>
          </a:bodyPr>
          <a:lstStyle>
            <a:lvl1pPr lvl="0" rtl="0">
              <a:lnSpc>
                <a:spcPct val="90000"/>
              </a:lnSpc>
              <a:spcBef>
                <a:spcPts val="0"/>
              </a:spcBef>
              <a:spcAft>
                <a:spcPts val="0"/>
              </a:spcAft>
              <a:buSzPts val="2800"/>
              <a:buFont typeface="Inter ExtraBold"/>
              <a:buNone/>
              <a:defRPr sz="3733">
                <a:latin typeface="Inter ExtraBold"/>
                <a:ea typeface="Inter ExtraBold"/>
                <a:cs typeface="Inter ExtraBold"/>
                <a:sym typeface="Inter ExtraBold"/>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endParaRPr/>
          </a:p>
        </p:txBody>
      </p:sp>
      <p:sp>
        <p:nvSpPr>
          <p:cNvPr id="139" name="Google Shape;139;p32"/>
          <p:cNvSpPr txBox="1">
            <a:spLocks noGrp="1"/>
          </p:cNvSpPr>
          <p:nvPr>
            <p:ph type="body" idx="1"/>
          </p:nvPr>
        </p:nvSpPr>
        <p:spPr>
          <a:xfrm>
            <a:off x="741733" y="3296600"/>
            <a:ext cx="3081200" cy="1790400"/>
          </a:xfrm>
          <a:prstGeom prst="rect">
            <a:avLst/>
          </a:prstGeom>
        </p:spPr>
        <p:txBody>
          <a:bodyPr spcFirstLastPara="1" wrap="square" lIns="0" tIns="0" rIns="0" bIns="72000" anchor="t" anchorCtr="0">
            <a:normAutofit/>
          </a:bodyPr>
          <a:lstStyle>
            <a:lvl1pPr marL="609585" lvl="0" indent="-389457" rtl="0">
              <a:lnSpc>
                <a:spcPct val="115000"/>
              </a:lnSpc>
              <a:spcBef>
                <a:spcPts val="0"/>
              </a:spcBef>
              <a:spcAft>
                <a:spcPts val="0"/>
              </a:spcAft>
              <a:buClr>
                <a:schemeClr val="dk1"/>
              </a:buClr>
              <a:buSzPts val="1000"/>
              <a:buFont typeface="Inter"/>
              <a:buChar char="●"/>
              <a:defRPr sz="1333">
                <a:solidFill>
                  <a:schemeClr val="dk1"/>
                </a:solidFill>
                <a:latin typeface="Inter"/>
                <a:ea typeface="Inter"/>
                <a:cs typeface="Inter"/>
                <a:sym typeface="Inter"/>
              </a:defRPr>
            </a:lvl1pPr>
            <a:lvl2pPr marL="1219170" lvl="1" indent="-372524" rtl="0">
              <a:lnSpc>
                <a:spcPct val="115000"/>
              </a:lnSpc>
              <a:spcBef>
                <a:spcPts val="800"/>
              </a:spcBef>
              <a:spcAft>
                <a:spcPts val="0"/>
              </a:spcAft>
              <a:buSzPts val="800"/>
              <a:buFont typeface="Inter"/>
              <a:buChar char="○"/>
              <a:defRPr sz="1067">
                <a:latin typeface="Inter"/>
                <a:ea typeface="Inter"/>
                <a:cs typeface="Inter"/>
                <a:sym typeface="Inter"/>
              </a:defRPr>
            </a:lvl2pPr>
            <a:lvl3pPr marL="1828754" lvl="2" indent="-372524" rtl="0">
              <a:lnSpc>
                <a:spcPct val="115000"/>
              </a:lnSpc>
              <a:spcBef>
                <a:spcPts val="800"/>
              </a:spcBef>
              <a:spcAft>
                <a:spcPts val="0"/>
              </a:spcAft>
              <a:buSzPts val="800"/>
              <a:buFont typeface="Inter"/>
              <a:buChar char="■"/>
              <a:defRPr sz="1067">
                <a:latin typeface="Inter"/>
                <a:ea typeface="Inter"/>
                <a:cs typeface="Inter"/>
                <a:sym typeface="Inter"/>
              </a:defRPr>
            </a:lvl3pPr>
            <a:lvl4pPr marL="2438339" lvl="3" indent="-372524" rtl="0">
              <a:lnSpc>
                <a:spcPct val="115000"/>
              </a:lnSpc>
              <a:spcBef>
                <a:spcPts val="800"/>
              </a:spcBef>
              <a:spcAft>
                <a:spcPts val="0"/>
              </a:spcAft>
              <a:buSzPts val="800"/>
              <a:buFont typeface="Inter"/>
              <a:buChar char="●"/>
              <a:defRPr sz="1067">
                <a:latin typeface="Inter"/>
                <a:ea typeface="Inter"/>
                <a:cs typeface="Inter"/>
                <a:sym typeface="Inter"/>
              </a:defRPr>
            </a:lvl4pPr>
            <a:lvl5pPr marL="3047924" lvl="4" indent="-372524" rtl="0">
              <a:lnSpc>
                <a:spcPct val="115000"/>
              </a:lnSpc>
              <a:spcBef>
                <a:spcPts val="800"/>
              </a:spcBef>
              <a:spcAft>
                <a:spcPts val="0"/>
              </a:spcAft>
              <a:buSzPts val="800"/>
              <a:buFont typeface="Inter"/>
              <a:buChar char="○"/>
              <a:defRPr sz="1067">
                <a:latin typeface="Inter"/>
                <a:ea typeface="Inter"/>
                <a:cs typeface="Inter"/>
                <a:sym typeface="Inter"/>
              </a:defRPr>
            </a:lvl5pPr>
            <a:lvl6pPr marL="3657509" lvl="5" indent="-372524" rtl="0">
              <a:lnSpc>
                <a:spcPct val="115000"/>
              </a:lnSpc>
              <a:spcBef>
                <a:spcPts val="800"/>
              </a:spcBef>
              <a:spcAft>
                <a:spcPts val="0"/>
              </a:spcAft>
              <a:buSzPts val="800"/>
              <a:buFont typeface="Inter"/>
              <a:buChar char="■"/>
              <a:defRPr sz="1067">
                <a:latin typeface="Inter"/>
                <a:ea typeface="Inter"/>
                <a:cs typeface="Inter"/>
                <a:sym typeface="Inter"/>
              </a:defRPr>
            </a:lvl6pPr>
            <a:lvl7pPr marL="4267093" lvl="6" indent="-372524" rtl="0">
              <a:lnSpc>
                <a:spcPct val="115000"/>
              </a:lnSpc>
              <a:spcBef>
                <a:spcPts val="800"/>
              </a:spcBef>
              <a:spcAft>
                <a:spcPts val="0"/>
              </a:spcAft>
              <a:buSzPts val="800"/>
              <a:buFont typeface="Inter"/>
              <a:buChar char="●"/>
              <a:defRPr sz="1067">
                <a:latin typeface="Inter"/>
                <a:ea typeface="Inter"/>
                <a:cs typeface="Inter"/>
                <a:sym typeface="Inter"/>
              </a:defRPr>
            </a:lvl7pPr>
            <a:lvl8pPr marL="4876678" lvl="7" indent="-372524" rtl="0">
              <a:lnSpc>
                <a:spcPct val="115000"/>
              </a:lnSpc>
              <a:spcBef>
                <a:spcPts val="800"/>
              </a:spcBef>
              <a:spcAft>
                <a:spcPts val="0"/>
              </a:spcAft>
              <a:buSzPts val="800"/>
              <a:buFont typeface="Inter"/>
              <a:buChar char="○"/>
              <a:defRPr sz="1067">
                <a:latin typeface="Inter"/>
                <a:ea typeface="Inter"/>
                <a:cs typeface="Inter"/>
                <a:sym typeface="Inter"/>
              </a:defRPr>
            </a:lvl8pPr>
            <a:lvl9pPr marL="5486263" lvl="8" indent="-372524" rtl="0">
              <a:lnSpc>
                <a:spcPct val="115000"/>
              </a:lnSpc>
              <a:spcBef>
                <a:spcPts val="800"/>
              </a:spcBef>
              <a:spcAft>
                <a:spcPts val="800"/>
              </a:spcAft>
              <a:buSzPts val="800"/>
              <a:buFont typeface="Inter"/>
              <a:buChar char="■"/>
              <a:defRPr sz="1067">
                <a:latin typeface="Inter"/>
                <a:ea typeface="Inter"/>
                <a:cs typeface="Inter"/>
                <a:sym typeface="Inter"/>
              </a:defRPr>
            </a:lvl9pPr>
          </a:lstStyle>
          <a:p>
            <a:endParaRPr/>
          </a:p>
        </p:txBody>
      </p:sp>
      <p:sp>
        <p:nvSpPr>
          <p:cNvPr id="140" name="Google Shape;140;p32"/>
          <p:cNvSpPr txBox="1">
            <a:spLocks noGrp="1"/>
          </p:cNvSpPr>
          <p:nvPr>
            <p:ph type="subTitle" idx="2"/>
          </p:nvPr>
        </p:nvSpPr>
        <p:spPr>
          <a:xfrm>
            <a:off x="720004" y="2031992"/>
            <a:ext cx="3081200" cy="509989"/>
          </a:xfrm>
          <a:prstGeom prst="rect">
            <a:avLst/>
          </a:prstGeom>
        </p:spPr>
        <p:txBody>
          <a:bodyPr spcFirstLastPara="1" wrap="square" lIns="0" tIns="0" rIns="0" bIns="180000" anchor="t" anchorCtr="0">
            <a:spAutoFit/>
          </a:bodyPr>
          <a:lstStyle>
            <a:lvl1pPr lvl="0" rtl="0">
              <a:lnSpc>
                <a:spcPct val="100000"/>
              </a:lnSpc>
              <a:spcBef>
                <a:spcPts val="0"/>
              </a:spcBef>
              <a:spcAft>
                <a:spcPts val="0"/>
              </a:spcAft>
              <a:buClr>
                <a:schemeClr val="dk2"/>
              </a:buClr>
              <a:buSzPts val="1600"/>
              <a:buNone/>
              <a:defRPr sz="2133">
                <a:solidFill>
                  <a:schemeClr val="dk2"/>
                </a:solidFill>
              </a:defRPr>
            </a:lvl1pPr>
            <a:lvl2pPr lvl="1" rtl="0">
              <a:spcBef>
                <a:spcPts val="800"/>
              </a:spcBef>
              <a:spcAft>
                <a:spcPts val="0"/>
              </a:spcAft>
              <a:buSzPts val="800"/>
              <a:buNone/>
              <a:defRPr/>
            </a:lvl2pPr>
            <a:lvl3pPr lvl="2" rtl="0">
              <a:spcBef>
                <a:spcPts val="800"/>
              </a:spcBef>
              <a:spcAft>
                <a:spcPts val="0"/>
              </a:spcAft>
              <a:buSzPts val="800"/>
              <a:buNone/>
              <a:defRPr/>
            </a:lvl3pPr>
            <a:lvl4pPr lvl="3" rtl="0">
              <a:spcBef>
                <a:spcPts val="800"/>
              </a:spcBef>
              <a:spcAft>
                <a:spcPts val="0"/>
              </a:spcAft>
              <a:buSzPts val="800"/>
              <a:buNone/>
              <a:defRPr/>
            </a:lvl4pPr>
            <a:lvl5pPr lvl="4" rtl="0">
              <a:spcBef>
                <a:spcPts val="800"/>
              </a:spcBef>
              <a:spcAft>
                <a:spcPts val="0"/>
              </a:spcAft>
              <a:buSzPts val="800"/>
              <a:buNone/>
              <a:defRPr/>
            </a:lvl5pPr>
            <a:lvl6pPr lvl="5" rtl="0">
              <a:spcBef>
                <a:spcPts val="800"/>
              </a:spcBef>
              <a:spcAft>
                <a:spcPts val="0"/>
              </a:spcAft>
              <a:buSzPts val="800"/>
              <a:buNone/>
              <a:defRPr/>
            </a:lvl6pPr>
            <a:lvl7pPr lvl="6" rtl="0">
              <a:spcBef>
                <a:spcPts val="800"/>
              </a:spcBef>
              <a:spcAft>
                <a:spcPts val="0"/>
              </a:spcAft>
              <a:buSzPts val="800"/>
              <a:buNone/>
              <a:defRPr/>
            </a:lvl7pPr>
            <a:lvl8pPr lvl="7" rtl="0">
              <a:spcBef>
                <a:spcPts val="800"/>
              </a:spcBef>
              <a:spcAft>
                <a:spcPts val="0"/>
              </a:spcAft>
              <a:buSzPts val="800"/>
              <a:buNone/>
              <a:defRPr/>
            </a:lvl8pPr>
            <a:lvl9pPr lvl="8" rtl="0">
              <a:spcBef>
                <a:spcPts val="800"/>
              </a:spcBef>
              <a:spcAft>
                <a:spcPts val="800"/>
              </a:spcAft>
              <a:buSzPts val="800"/>
              <a:buNone/>
              <a:defRPr/>
            </a:lvl9pPr>
          </a:lstStyle>
          <a:p>
            <a:endParaRPr/>
          </a:p>
        </p:txBody>
      </p:sp>
    </p:spTree>
    <p:extLst>
      <p:ext uri="{BB962C8B-B14F-4D97-AF65-F5344CB8AC3E}">
        <p14:creationId xmlns:p14="http://schemas.microsoft.com/office/powerpoint/2010/main" val="2115060332"/>
      </p:ext>
    </p:extLst>
  </p:cSld>
  <p:clrMapOvr>
    <a:masterClrMapping/>
  </p:clrMapOvr>
  <p:extLst>
    <p:ext uri="{DCECCB84-F9BA-43D5-87BE-67443E8EF086}">
      <p15:sldGuideLst xmlns:p15="http://schemas.microsoft.com/office/powerpoint/2012/main">
        <p15:guide id="1" pos="1806">
          <p15:clr>
            <a:srgbClr val="E46962"/>
          </p15:clr>
        </p15:guide>
        <p15:guide id="2" pos="2146">
          <p15:clr>
            <a:srgbClr val="E46962"/>
          </p15:clr>
        </p15:guide>
        <p15:guide id="3" pos="3614">
          <p15:clr>
            <a:srgbClr val="E46962"/>
          </p15:clr>
        </p15:guide>
        <p15:guide id="4" pos="3954">
          <p15:clr>
            <a:srgbClr val="E46962"/>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3 - Drei Spalten - purple">
  <p:cSld name="3 - Drei Spalten - purple">
    <p:bg>
      <p:bgPr>
        <a:solidFill>
          <a:schemeClr val="dk2"/>
        </a:solidFill>
        <a:effectLst/>
      </p:bgPr>
    </p:bg>
    <p:spTree>
      <p:nvGrpSpPr>
        <p:cNvPr id="1" name="Shape 141"/>
        <p:cNvGrpSpPr/>
        <p:nvPr/>
      </p:nvGrpSpPr>
      <p:grpSpPr>
        <a:xfrm>
          <a:off x="0" y="0"/>
          <a:ext cx="0" cy="0"/>
          <a:chOff x="0" y="0"/>
          <a:chExt cx="0" cy="0"/>
        </a:xfrm>
      </p:grpSpPr>
      <p:sp>
        <p:nvSpPr>
          <p:cNvPr id="142" name="Google Shape;142;p33"/>
          <p:cNvSpPr txBox="1">
            <a:spLocks noGrp="1"/>
          </p:cNvSpPr>
          <p:nvPr>
            <p:ph type="title"/>
          </p:nvPr>
        </p:nvSpPr>
        <p:spPr>
          <a:xfrm>
            <a:off x="741733" y="720200"/>
            <a:ext cx="3081200" cy="698759"/>
          </a:xfrm>
          <a:prstGeom prst="rect">
            <a:avLst/>
          </a:prstGeom>
        </p:spPr>
        <p:txBody>
          <a:bodyPr spcFirstLastPara="1" wrap="square" lIns="0" tIns="0" rIns="0" bIns="180000" anchor="t" anchorCtr="0">
            <a:spAutoFit/>
          </a:bodyPr>
          <a:lstStyle>
            <a:lvl1pPr lvl="0" rtl="0">
              <a:lnSpc>
                <a:spcPct val="90000"/>
              </a:lnSpc>
              <a:spcBef>
                <a:spcPts val="0"/>
              </a:spcBef>
              <a:spcAft>
                <a:spcPts val="0"/>
              </a:spcAft>
              <a:buClr>
                <a:schemeClr val="lt1"/>
              </a:buClr>
              <a:buSzPts val="2800"/>
              <a:buFont typeface="Inter ExtraBold"/>
              <a:buNone/>
              <a:defRPr sz="3733">
                <a:solidFill>
                  <a:schemeClr val="lt1"/>
                </a:solidFill>
                <a:latin typeface="Inter ExtraBold"/>
                <a:ea typeface="Inter ExtraBold"/>
                <a:cs typeface="Inter ExtraBold"/>
                <a:sym typeface="Inter ExtraBold"/>
              </a:defRPr>
            </a:lvl1pPr>
            <a:lvl2pPr lvl="1" rtl="0">
              <a:spcBef>
                <a:spcPts val="0"/>
              </a:spcBef>
              <a:spcAft>
                <a:spcPts val="0"/>
              </a:spcAft>
              <a:buClr>
                <a:schemeClr val="lt1"/>
              </a:buClr>
              <a:buSzPts val="2800"/>
              <a:buNone/>
              <a:defRPr sz="3733">
                <a:solidFill>
                  <a:schemeClr val="lt1"/>
                </a:solidFill>
              </a:defRPr>
            </a:lvl2pPr>
            <a:lvl3pPr lvl="2" rtl="0">
              <a:spcBef>
                <a:spcPts val="0"/>
              </a:spcBef>
              <a:spcAft>
                <a:spcPts val="0"/>
              </a:spcAft>
              <a:buClr>
                <a:schemeClr val="lt1"/>
              </a:buClr>
              <a:buSzPts val="2800"/>
              <a:buNone/>
              <a:defRPr sz="3733">
                <a:solidFill>
                  <a:schemeClr val="lt1"/>
                </a:solidFill>
              </a:defRPr>
            </a:lvl3pPr>
            <a:lvl4pPr lvl="3" rtl="0">
              <a:spcBef>
                <a:spcPts val="0"/>
              </a:spcBef>
              <a:spcAft>
                <a:spcPts val="0"/>
              </a:spcAft>
              <a:buClr>
                <a:schemeClr val="lt1"/>
              </a:buClr>
              <a:buSzPts val="2800"/>
              <a:buNone/>
              <a:defRPr sz="3733">
                <a:solidFill>
                  <a:schemeClr val="lt1"/>
                </a:solidFill>
              </a:defRPr>
            </a:lvl4pPr>
            <a:lvl5pPr lvl="4" rtl="0">
              <a:spcBef>
                <a:spcPts val="0"/>
              </a:spcBef>
              <a:spcAft>
                <a:spcPts val="0"/>
              </a:spcAft>
              <a:buClr>
                <a:schemeClr val="lt1"/>
              </a:buClr>
              <a:buSzPts val="2800"/>
              <a:buNone/>
              <a:defRPr sz="3733">
                <a:solidFill>
                  <a:schemeClr val="lt1"/>
                </a:solidFill>
              </a:defRPr>
            </a:lvl5pPr>
            <a:lvl6pPr lvl="5" rtl="0">
              <a:spcBef>
                <a:spcPts val="0"/>
              </a:spcBef>
              <a:spcAft>
                <a:spcPts val="0"/>
              </a:spcAft>
              <a:buClr>
                <a:schemeClr val="lt1"/>
              </a:buClr>
              <a:buSzPts val="2800"/>
              <a:buNone/>
              <a:defRPr sz="3733">
                <a:solidFill>
                  <a:schemeClr val="lt1"/>
                </a:solidFill>
              </a:defRPr>
            </a:lvl6pPr>
            <a:lvl7pPr lvl="6" rtl="0">
              <a:spcBef>
                <a:spcPts val="0"/>
              </a:spcBef>
              <a:spcAft>
                <a:spcPts val="0"/>
              </a:spcAft>
              <a:buClr>
                <a:schemeClr val="lt1"/>
              </a:buClr>
              <a:buSzPts val="2800"/>
              <a:buNone/>
              <a:defRPr sz="3733">
                <a:solidFill>
                  <a:schemeClr val="lt1"/>
                </a:solidFill>
              </a:defRPr>
            </a:lvl7pPr>
            <a:lvl8pPr lvl="7" rtl="0">
              <a:spcBef>
                <a:spcPts val="0"/>
              </a:spcBef>
              <a:spcAft>
                <a:spcPts val="0"/>
              </a:spcAft>
              <a:buClr>
                <a:schemeClr val="lt1"/>
              </a:buClr>
              <a:buSzPts val="2800"/>
              <a:buNone/>
              <a:defRPr sz="3733">
                <a:solidFill>
                  <a:schemeClr val="lt1"/>
                </a:solidFill>
              </a:defRPr>
            </a:lvl8pPr>
            <a:lvl9pPr lvl="8" rtl="0">
              <a:spcBef>
                <a:spcPts val="0"/>
              </a:spcBef>
              <a:spcAft>
                <a:spcPts val="0"/>
              </a:spcAft>
              <a:buClr>
                <a:schemeClr val="lt1"/>
              </a:buClr>
              <a:buSzPts val="2800"/>
              <a:buNone/>
              <a:defRPr sz="3733">
                <a:solidFill>
                  <a:schemeClr val="lt1"/>
                </a:solidFill>
              </a:defRPr>
            </a:lvl9pPr>
          </a:lstStyle>
          <a:p>
            <a:endParaRPr/>
          </a:p>
        </p:txBody>
      </p:sp>
      <p:sp>
        <p:nvSpPr>
          <p:cNvPr id="143" name="Google Shape;143;p33"/>
          <p:cNvSpPr txBox="1">
            <a:spLocks noGrp="1"/>
          </p:cNvSpPr>
          <p:nvPr>
            <p:ph type="body" idx="1"/>
          </p:nvPr>
        </p:nvSpPr>
        <p:spPr>
          <a:xfrm>
            <a:off x="741733" y="3296600"/>
            <a:ext cx="3081200" cy="1790400"/>
          </a:xfrm>
          <a:prstGeom prst="rect">
            <a:avLst/>
          </a:prstGeom>
        </p:spPr>
        <p:txBody>
          <a:bodyPr spcFirstLastPara="1" wrap="square" lIns="0" tIns="0" rIns="0" bIns="72000" anchor="t" anchorCtr="0">
            <a:normAutofit/>
          </a:bodyPr>
          <a:lstStyle>
            <a:lvl1pPr marL="609585" lvl="0" indent="-389457" rtl="0">
              <a:lnSpc>
                <a:spcPct val="115000"/>
              </a:lnSpc>
              <a:spcBef>
                <a:spcPts val="0"/>
              </a:spcBef>
              <a:spcAft>
                <a:spcPts val="0"/>
              </a:spcAft>
              <a:buClr>
                <a:schemeClr val="lt1"/>
              </a:buClr>
              <a:buSzPts val="1000"/>
              <a:buFont typeface="Inter"/>
              <a:buChar char="●"/>
              <a:defRPr sz="1333">
                <a:solidFill>
                  <a:schemeClr val="lt1"/>
                </a:solidFill>
                <a:latin typeface="Inter"/>
                <a:ea typeface="Inter"/>
                <a:cs typeface="Inter"/>
                <a:sym typeface="Inter"/>
              </a:defRPr>
            </a:lvl1pPr>
            <a:lvl2pPr marL="1219170" lvl="1" indent="-372524" rtl="0">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2pPr>
            <a:lvl3pPr marL="1828754" lvl="2" indent="-372524" rtl="0">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3pPr>
            <a:lvl4pPr marL="2438339" lvl="3" indent="-372524" rtl="0">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4pPr>
            <a:lvl5pPr marL="3047924" lvl="4" indent="-372524" rtl="0">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5pPr>
            <a:lvl6pPr marL="3657509" lvl="5" indent="-372524" rtl="0">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6pPr>
            <a:lvl7pPr marL="4267093" lvl="6" indent="-372524" rtl="0">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7pPr>
            <a:lvl8pPr marL="4876678" lvl="7" indent="-372524" rtl="0">
              <a:lnSpc>
                <a:spcPct val="115000"/>
              </a:lnSpc>
              <a:spcBef>
                <a:spcPts val="800"/>
              </a:spcBef>
              <a:spcAft>
                <a:spcPts val="0"/>
              </a:spcAft>
              <a:buClr>
                <a:schemeClr val="lt1"/>
              </a:buClr>
              <a:buSzPts val="800"/>
              <a:buFont typeface="Inter"/>
              <a:buChar char="○"/>
              <a:defRPr sz="1067">
                <a:solidFill>
                  <a:schemeClr val="lt1"/>
                </a:solidFill>
                <a:latin typeface="Inter"/>
                <a:ea typeface="Inter"/>
                <a:cs typeface="Inter"/>
                <a:sym typeface="Inter"/>
              </a:defRPr>
            </a:lvl8pPr>
            <a:lvl9pPr marL="5486263" lvl="8" indent="-372524" rtl="0">
              <a:lnSpc>
                <a:spcPct val="115000"/>
              </a:lnSpc>
              <a:spcBef>
                <a:spcPts val="800"/>
              </a:spcBef>
              <a:spcAft>
                <a:spcPts val="800"/>
              </a:spcAft>
              <a:buClr>
                <a:schemeClr val="lt1"/>
              </a:buClr>
              <a:buSzPts val="800"/>
              <a:buFont typeface="Inter"/>
              <a:buChar char="■"/>
              <a:defRPr sz="1067">
                <a:solidFill>
                  <a:schemeClr val="lt1"/>
                </a:solidFill>
                <a:latin typeface="Inter"/>
                <a:ea typeface="Inter"/>
                <a:cs typeface="Inter"/>
                <a:sym typeface="Inter"/>
              </a:defRPr>
            </a:lvl9pPr>
          </a:lstStyle>
          <a:p>
            <a:endParaRPr/>
          </a:p>
        </p:txBody>
      </p:sp>
      <p:sp>
        <p:nvSpPr>
          <p:cNvPr id="144" name="Google Shape;144;p33"/>
          <p:cNvSpPr txBox="1">
            <a:spLocks noGrp="1"/>
          </p:cNvSpPr>
          <p:nvPr>
            <p:ph type="subTitle" idx="2"/>
          </p:nvPr>
        </p:nvSpPr>
        <p:spPr>
          <a:xfrm>
            <a:off x="720004" y="2031992"/>
            <a:ext cx="3081200" cy="509989"/>
          </a:xfrm>
          <a:prstGeom prst="rect">
            <a:avLst/>
          </a:prstGeom>
        </p:spPr>
        <p:txBody>
          <a:bodyPr spcFirstLastPara="1" wrap="square" lIns="0" tIns="0" rIns="0" bIns="180000" anchor="t" anchorCtr="0">
            <a:spAutoFit/>
          </a:bodyPr>
          <a:lstStyle>
            <a:lvl1pPr lvl="0" rtl="0">
              <a:lnSpc>
                <a:spcPct val="100000"/>
              </a:lnSpc>
              <a:spcBef>
                <a:spcPts val="0"/>
              </a:spcBef>
              <a:spcAft>
                <a:spcPts val="0"/>
              </a:spcAft>
              <a:buClr>
                <a:schemeClr val="lt1"/>
              </a:buClr>
              <a:buSzPts val="1600"/>
              <a:buNone/>
              <a:defRPr sz="2133">
                <a:solidFill>
                  <a:schemeClr val="lt1"/>
                </a:solidFill>
              </a:defRPr>
            </a:lvl1pPr>
            <a:lvl2pPr lvl="1" rtl="0">
              <a:spcBef>
                <a:spcPts val="800"/>
              </a:spcBef>
              <a:spcAft>
                <a:spcPts val="0"/>
              </a:spcAft>
              <a:buClr>
                <a:schemeClr val="lt1"/>
              </a:buClr>
              <a:buSzPts val="800"/>
              <a:buNone/>
              <a:defRPr>
                <a:solidFill>
                  <a:schemeClr val="lt1"/>
                </a:solidFill>
              </a:defRPr>
            </a:lvl2pPr>
            <a:lvl3pPr lvl="2" rtl="0">
              <a:spcBef>
                <a:spcPts val="800"/>
              </a:spcBef>
              <a:spcAft>
                <a:spcPts val="0"/>
              </a:spcAft>
              <a:buClr>
                <a:schemeClr val="lt1"/>
              </a:buClr>
              <a:buSzPts val="800"/>
              <a:buNone/>
              <a:defRPr>
                <a:solidFill>
                  <a:schemeClr val="lt1"/>
                </a:solidFill>
              </a:defRPr>
            </a:lvl3pPr>
            <a:lvl4pPr lvl="3" rtl="0">
              <a:spcBef>
                <a:spcPts val="800"/>
              </a:spcBef>
              <a:spcAft>
                <a:spcPts val="0"/>
              </a:spcAft>
              <a:buClr>
                <a:schemeClr val="lt1"/>
              </a:buClr>
              <a:buSzPts val="800"/>
              <a:buNone/>
              <a:defRPr>
                <a:solidFill>
                  <a:schemeClr val="lt1"/>
                </a:solidFill>
              </a:defRPr>
            </a:lvl4pPr>
            <a:lvl5pPr lvl="4" rtl="0">
              <a:spcBef>
                <a:spcPts val="800"/>
              </a:spcBef>
              <a:spcAft>
                <a:spcPts val="0"/>
              </a:spcAft>
              <a:buClr>
                <a:schemeClr val="lt1"/>
              </a:buClr>
              <a:buSzPts val="800"/>
              <a:buNone/>
              <a:defRPr>
                <a:solidFill>
                  <a:schemeClr val="lt1"/>
                </a:solidFill>
              </a:defRPr>
            </a:lvl5pPr>
            <a:lvl6pPr lvl="5" rtl="0">
              <a:spcBef>
                <a:spcPts val="800"/>
              </a:spcBef>
              <a:spcAft>
                <a:spcPts val="0"/>
              </a:spcAft>
              <a:buClr>
                <a:schemeClr val="lt1"/>
              </a:buClr>
              <a:buSzPts val="800"/>
              <a:buNone/>
              <a:defRPr>
                <a:solidFill>
                  <a:schemeClr val="lt1"/>
                </a:solidFill>
              </a:defRPr>
            </a:lvl6pPr>
            <a:lvl7pPr lvl="6" rtl="0">
              <a:spcBef>
                <a:spcPts val="800"/>
              </a:spcBef>
              <a:spcAft>
                <a:spcPts val="0"/>
              </a:spcAft>
              <a:buClr>
                <a:schemeClr val="lt1"/>
              </a:buClr>
              <a:buSzPts val="800"/>
              <a:buNone/>
              <a:defRPr>
                <a:solidFill>
                  <a:schemeClr val="lt1"/>
                </a:solidFill>
              </a:defRPr>
            </a:lvl7pPr>
            <a:lvl8pPr lvl="7" rtl="0">
              <a:spcBef>
                <a:spcPts val="800"/>
              </a:spcBef>
              <a:spcAft>
                <a:spcPts val="0"/>
              </a:spcAft>
              <a:buClr>
                <a:schemeClr val="lt1"/>
              </a:buClr>
              <a:buSzPts val="800"/>
              <a:buNone/>
              <a:defRPr>
                <a:solidFill>
                  <a:schemeClr val="lt1"/>
                </a:solidFill>
              </a:defRPr>
            </a:lvl8pPr>
            <a:lvl9pPr lvl="8" rtl="0">
              <a:spcBef>
                <a:spcPts val="800"/>
              </a:spcBef>
              <a:spcAft>
                <a:spcPts val="800"/>
              </a:spcAft>
              <a:buClr>
                <a:schemeClr val="lt1"/>
              </a:buClr>
              <a:buSzPts val="800"/>
              <a:buNone/>
              <a:defRPr>
                <a:solidFill>
                  <a:schemeClr val="lt1"/>
                </a:solidFill>
              </a:defRPr>
            </a:lvl9pPr>
          </a:lstStyle>
          <a:p>
            <a:endParaRPr/>
          </a:p>
        </p:txBody>
      </p:sp>
      <p:pic>
        <p:nvPicPr>
          <p:cNvPr id="145" name="Google Shape;145;p3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65297" y="457630"/>
            <a:ext cx="466899" cy="464652"/>
          </a:xfrm>
          <a:prstGeom prst="rect">
            <a:avLst/>
          </a:prstGeom>
          <a:noFill/>
          <a:ln>
            <a:noFill/>
          </a:ln>
        </p:spPr>
      </p:pic>
      <p:pic>
        <p:nvPicPr>
          <p:cNvPr id="146" name="Google Shape;146;p3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268701" y="457600"/>
            <a:ext cx="466900" cy="464701"/>
          </a:xfrm>
          <a:prstGeom prst="rect">
            <a:avLst/>
          </a:prstGeom>
          <a:noFill/>
          <a:ln>
            <a:noFill/>
          </a:ln>
        </p:spPr>
      </p:pic>
    </p:spTree>
    <p:extLst>
      <p:ext uri="{BB962C8B-B14F-4D97-AF65-F5344CB8AC3E}">
        <p14:creationId xmlns:p14="http://schemas.microsoft.com/office/powerpoint/2010/main" val="2612416348"/>
      </p:ext>
    </p:extLst>
  </p:cSld>
  <p:clrMapOvr>
    <a:masterClrMapping/>
  </p:clrMapOvr>
  <p:extLst>
    <p:ext uri="{DCECCB84-F9BA-43D5-87BE-67443E8EF086}">
      <p15:sldGuideLst xmlns:p15="http://schemas.microsoft.com/office/powerpoint/2012/main">
        <p15:guide id="1" pos="1806">
          <p15:clr>
            <a:srgbClr val="E46962"/>
          </p15:clr>
        </p15:guide>
        <p15:guide id="2" pos="2146">
          <p15:clr>
            <a:srgbClr val="E46962"/>
          </p15:clr>
        </p15:guide>
        <p15:guide id="3" pos="3614">
          <p15:clr>
            <a:srgbClr val="E46962"/>
          </p15:clr>
        </p15:guide>
        <p15:guide id="4" pos="3954">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2pPr>
              <a:defRPr b="0"/>
            </a:lvl2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de-DE" dirty="0"/>
          </a:p>
        </p:txBody>
      </p:sp>
      <p:sp>
        <p:nvSpPr>
          <p:cNvPr id="6" name="Foliennummernplatzhalt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35B41D-B0C6-423C-8062-38E8ED1FA3A3}" type="slidenum">
              <a:rPr lang="de-CH" smtClean="0"/>
              <a:t>‹Nr.›</a:t>
            </a:fld>
            <a:endParaRPr lang="de-CH"/>
          </a:p>
        </p:txBody>
      </p:sp>
      <p:sp>
        <p:nvSpPr>
          <p:cNvPr id="7" name="Fußzeilenplatzhalter 3"/>
          <p:cNvSpPr>
            <a:spLocks noGrp="1"/>
          </p:cNvSpPr>
          <p:nvPr>
            <p:ph type="ftr" sz="quarter" idx="3"/>
          </p:nvPr>
        </p:nvSpPr>
        <p:spPr>
          <a:xfrm>
            <a:off x="4038600" y="6356352"/>
            <a:ext cx="4114800" cy="365125"/>
          </a:xfrm>
          <a:prstGeom prst="rect">
            <a:avLst/>
          </a:prstGeom>
        </p:spPr>
        <p:txBody>
          <a:bodyPr anchor="ctr"/>
          <a:lstStyle>
            <a:lvl1pPr algn="ctr">
              <a:defRPr sz="900">
                <a:solidFill>
                  <a:schemeClr val="tx1"/>
                </a:solidFill>
              </a:defRPr>
            </a:lvl1pPr>
          </a:lstStyle>
          <a:p>
            <a:r>
              <a:rPr lang="de-DE"/>
              <a:t>Berufsbildneranlass EIT.ost - 16. Januar 2025</a:t>
            </a:r>
            <a:endParaRPr lang="de-CH" dirty="0"/>
          </a:p>
        </p:txBody>
      </p:sp>
    </p:spTree>
    <p:extLst>
      <p:ext uri="{BB962C8B-B14F-4D97-AF65-F5344CB8AC3E}">
        <p14:creationId xmlns:p14="http://schemas.microsoft.com/office/powerpoint/2010/main" val="2023379556"/>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3 - Drei Spalten - Text/Bild">
  <p:cSld name="3 - Drei Spalten - Text/Bild">
    <p:spTree>
      <p:nvGrpSpPr>
        <p:cNvPr id="1" name="Shape 147"/>
        <p:cNvGrpSpPr/>
        <p:nvPr/>
      </p:nvGrpSpPr>
      <p:grpSpPr>
        <a:xfrm>
          <a:off x="0" y="0"/>
          <a:ext cx="0" cy="0"/>
          <a:chOff x="0" y="0"/>
          <a:chExt cx="0" cy="0"/>
        </a:xfrm>
      </p:grpSpPr>
      <p:sp>
        <p:nvSpPr>
          <p:cNvPr id="148" name="Google Shape;148;p34"/>
          <p:cNvSpPr txBox="1">
            <a:spLocks noGrp="1"/>
          </p:cNvSpPr>
          <p:nvPr>
            <p:ph type="title"/>
          </p:nvPr>
        </p:nvSpPr>
        <p:spPr>
          <a:xfrm>
            <a:off x="741733" y="720200"/>
            <a:ext cx="3081200" cy="698759"/>
          </a:xfrm>
          <a:prstGeom prst="rect">
            <a:avLst/>
          </a:prstGeom>
        </p:spPr>
        <p:txBody>
          <a:bodyPr spcFirstLastPara="1" wrap="square" lIns="0" tIns="0" rIns="0" bIns="180000" anchor="t" anchorCtr="0">
            <a:spAutoFit/>
          </a:bodyPr>
          <a:lstStyle>
            <a:lvl1pPr lvl="0" rtl="0">
              <a:lnSpc>
                <a:spcPct val="90000"/>
              </a:lnSpc>
              <a:spcBef>
                <a:spcPts val="0"/>
              </a:spcBef>
              <a:spcAft>
                <a:spcPts val="0"/>
              </a:spcAft>
              <a:buSzPts val="2800"/>
              <a:buFont typeface="Inter ExtraBold"/>
              <a:buNone/>
              <a:defRPr sz="3733">
                <a:latin typeface="Inter ExtraBold"/>
                <a:ea typeface="Inter ExtraBold"/>
                <a:cs typeface="Inter ExtraBold"/>
                <a:sym typeface="Inter ExtraBold"/>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endParaRPr/>
          </a:p>
        </p:txBody>
      </p:sp>
      <p:sp>
        <p:nvSpPr>
          <p:cNvPr id="149" name="Google Shape;149;p34"/>
          <p:cNvSpPr txBox="1">
            <a:spLocks noGrp="1"/>
          </p:cNvSpPr>
          <p:nvPr>
            <p:ph type="body" idx="1"/>
          </p:nvPr>
        </p:nvSpPr>
        <p:spPr>
          <a:xfrm>
            <a:off x="741733" y="3296600"/>
            <a:ext cx="3081200" cy="1790400"/>
          </a:xfrm>
          <a:prstGeom prst="rect">
            <a:avLst/>
          </a:prstGeom>
        </p:spPr>
        <p:txBody>
          <a:bodyPr spcFirstLastPara="1" wrap="square" lIns="0" tIns="0" rIns="0" bIns="72000" anchor="t" anchorCtr="0">
            <a:normAutofit/>
          </a:bodyPr>
          <a:lstStyle>
            <a:lvl1pPr marL="609585" lvl="0" indent="-389457" rtl="0">
              <a:lnSpc>
                <a:spcPct val="115000"/>
              </a:lnSpc>
              <a:spcBef>
                <a:spcPts val="0"/>
              </a:spcBef>
              <a:spcAft>
                <a:spcPts val="0"/>
              </a:spcAft>
              <a:buClr>
                <a:schemeClr val="dk1"/>
              </a:buClr>
              <a:buSzPts val="1000"/>
              <a:buFont typeface="Inter"/>
              <a:buChar char="●"/>
              <a:defRPr sz="1333">
                <a:solidFill>
                  <a:schemeClr val="dk1"/>
                </a:solidFill>
                <a:latin typeface="Inter"/>
                <a:ea typeface="Inter"/>
                <a:cs typeface="Inter"/>
                <a:sym typeface="Inter"/>
              </a:defRPr>
            </a:lvl1pPr>
            <a:lvl2pPr marL="1219170" lvl="1" indent="-372524" rtl="0">
              <a:lnSpc>
                <a:spcPct val="115000"/>
              </a:lnSpc>
              <a:spcBef>
                <a:spcPts val="800"/>
              </a:spcBef>
              <a:spcAft>
                <a:spcPts val="0"/>
              </a:spcAft>
              <a:buSzPts val="800"/>
              <a:buFont typeface="Inter"/>
              <a:buChar char="○"/>
              <a:defRPr sz="1067">
                <a:latin typeface="Inter"/>
                <a:ea typeface="Inter"/>
                <a:cs typeface="Inter"/>
                <a:sym typeface="Inter"/>
              </a:defRPr>
            </a:lvl2pPr>
            <a:lvl3pPr marL="1828754" lvl="2" indent="-372524" rtl="0">
              <a:lnSpc>
                <a:spcPct val="115000"/>
              </a:lnSpc>
              <a:spcBef>
                <a:spcPts val="800"/>
              </a:spcBef>
              <a:spcAft>
                <a:spcPts val="0"/>
              </a:spcAft>
              <a:buSzPts val="800"/>
              <a:buFont typeface="Inter"/>
              <a:buChar char="■"/>
              <a:defRPr sz="1067">
                <a:latin typeface="Inter"/>
                <a:ea typeface="Inter"/>
                <a:cs typeface="Inter"/>
                <a:sym typeface="Inter"/>
              </a:defRPr>
            </a:lvl3pPr>
            <a:lvl4pPr marL="2438339" lvl="3" indent="-372524" rtl="0">
              <a:lnSpc>
                <a:spcPct val="115000"/>
              </a:lnSpc>
              <a:spcBef>
                <a:spcPts val="800"/>
              </a:spcBef>
              <a:spcAft>
                <a:spcPts val="0"/>
              </a:spcAft>
              <a:buSzPts val="800"/>
              <a:buFont typeface="Inter"/>
              <a:buChar char="●"/>
              <a:defRPr sz="1067">
                <a:latin typeface="Inter"/>
                <a:ea typeface="Inter"/>
                <a:cs typeface="Inter"/>
                <a:sym typeface="Inter"/>
              </a:defRPr>
            </a:lvl4pPr>
            <a:lvl5pPr marL="3047924" lvl="4" indent="-372524" rtl="0">
              <a:lnSpc>
                <a:spcPct val="115000"/>
              </a:lnSpc>
              <a:spcBef>
                <a:spcPts val="800"/>
              </a:spcBef>
              <a:spcAft>
                <a:spcPts val="0"/>
              </a:spcAft>
              <a:buSzPts val="800"/>
              <a:buFont typeface="Inter"/>
              <a:buChar char="○"/>
              <a:defRPr sz="1067">
                <a:latin typeface="Inter"/>
                <a:ea typeface="Inter"/>
                <a:cs typeface="Inter"/>
                <a:sym typeface="Inter"/>
              </a:defRPr>
            </a:lvl5pPr>
            <a:lvl6pPr marL="3657509" lvl="5" indent="-372524" rtl="0">
              <a:lnSpc>
                <a:spcPct val="115000"/>
              </a:lnSpc>
              <a:spcBef>
                <a:spcPts val="800"/>
              </a:spcBef>
              <a:spcAft>
                <a:spcPts val="0"/>
              </a:spcAft>
              <a:buSzPts val="800"/>
              <a:buFont typeface="Inter"/>
              <a:buChar char="■"/>
              <a:defRPr sz="1067">
                <a:latin typeface="Inter"/>
                <a:ea typeface="Inter"/>
                <a:cs typeface="Inter"/>
                <a:sym typeface="Inter"/>
              </a:defRPr>
            </a:lvl6pPr>
            <a:lvl7pPr marL="4267093" lvl="6" indent="-372524" rtl="0">
              <a:lnSpc>
                <a:spcPct val="115000"/>
              </a:lnSpc>
              <a:spcBef>
                <a:spcPts val="800"/>
              </a:spcBef>
              <a:spcAft>
                <a:spcPts val="0"/>
              </a:spcAft>
              <a:buSzPts val="800"/>
              <a:buFont typeface="Inter"/>
              <a:buChar char="●"/>
              <a:defRPr sz="1067">
                <a:latin typeface="Inter"/>
                <a:ea typeface="Inter"/>
                <a:cs typeface="Inter"/>
                <a:sym typeface="Inter"/>
              </a:defRPr>
            </a:lvl7pPr>
            <a:lvl8pPr marL="4876678" lvl="7" indent="-372524" rtl="0">
              <a:lnSpc>
                <a:spcPct val="115000"/>
              </a:lnSpc>
              <a:spcBef>
                <a:spcPts val="800"/>
              </a:spcBef>
              <a:spcAft>
                <a:spcPts val="0"/>
              </a:spcAft>
              <a:buSzPts val="800"/>
              <a:buFont typeface="Inter"/>
              <a:buChar char="○"/>
              <a:defRPr sz="1067">
                <a:latin typeface="Inter"/>
                <a:ea typeface="Inter"/>
                <a:cs typeface="Inter"/>
                <a:sym typeface="Inter"/>
              </a:defRPr>
            </a:lvl8pPr>
            <a:lvl9pPr marL="5486263" lvl="8" indent="-372524" rtl="0">
              <a:lnSpc>
                <a:spcPct val="115000"/>
              </a:lnSpc>
              <a:spcBef>
                <a:spcPts val="800"/>
              </a:spcBef>
              <a:spcAft>
                <a:spcPts val="800"/>
              </a:spcAft>
              <a:buSzPts val="800"/>
              <a:buFont typeface="Inter"/>
              <a:buChar char="■"/>
              <a:defRPr sz="1067">
                <a:latin typeface="Inter"/>
                <a:ea typeface="Inter"/>
                <a:cs typeface="Inter"/>
                <a:sym typeface="Inter"/>
              </a:defRPr>
            </a:lvl9pPr>
          </a:lstStyle>
          <a:p>
            <a:endParaRPr/>
          </a:p>
        </p:txBody>
      </p:sp>
      <p:sp>
        <p:nvSpPr>
          <p:cNvPr id="150" name="Google Shape;150;p34"/>
          <p:cNvSpPr txBox="1">
            <a:spLocks noGrp="1"/>
          </p:cNvSpPr>
          <p:nvPr>
            <p:ph type="subTitle" idx="2"/>
          </p:nvPr>
        </p:nvSpPr>
        <p:spPr>
          <a:xfrm>
            <a:off x="720004" y="2031992"/>
            <a:ext cx="3081200" cy="509989"/>
          </a:xfrm>
          <a:prstGeom prst="rect">
            <a:avLst/>
          </a:prstGeom>
        </p:spPr>
        <p:txBody>
          <a:bodyPr spcFirstLastPara="1" wrap="square" lIns="0" tIns="0" rIns="0" bIns="180000" anchor="t" anchorCtr="0">
            <a:spAutoFit/>
          </a:bodyPr>
          <a:lstStyle>
            <a:lvl1pPr lvl="0" rtl="0">
              <a:lnSpc>
                <a:spcPct val="100000"/>
              </a:lnSpc>
              <a:spcBef>
                <a:spcPts val="0"/>
              </a:spcBef>
              <a:spcAft>
                <a:spcPts val="0"/>
              </a:spcAft>
              <a:buClr>
                <a:schemeClr val="dk2"/>
              </a:buClr>
              <a:buSzPts val="1600"/>
              <a:buNone/>
              <a:defRPr sz="2133">
                <a:solidFill>
                  <a:schemeClr val="dk2"/>
                </a:solidFill>
              </a:defRPr>
            </a:lvl1pPr>
            <a:lvl2pPr lvl="1" rtl="0">
              <a:spcBef>
                <a:spcPts val="800"/>
              </a:spcBef>
              <a:spcAft>
                <a:spcPts val="0"/>
              </a:spcAft>
              <a:buSzPts val="800"/>
              <a:buNone/>
              <a:defRPr/>
            </a:lvl2pPr>
            <a:lvl3pPr lvl="2" rtl="0">
              <a:spcBef>
                <a:spcPts val="800"/>
              </a:spcBef>
              <a:spcAft>
                <a:spcPts val="0"/>
              </a:spcAft>
              <a:buSzPts val="800"/>
              <a:buNone/>
              <a:defRPr/>
            </a:lvl3pPr>
            <a:lvl4pPr lvl="3" rtl="0">
              <a:spcBef>
                <a:spcPts val="800"/>
              </a:spcBef>
              <a:spcAft>
                <a:spcPts val="0"/>
              </a:spcAft>
              <a:buSzPts val="800"/>
              <a:buNone/>
              <a:defRPr/>
            </a:lvl4pPr>
            <a:lvl5pPr lvl="4" rtl="0">
              <a:spcBef>
                <a:spcPts val="800"/>
              </a:spcBef>
              <a:spcAft>
                <a:spcPts val="0"/>
              </a:spcAft>
              <a:buSzPts val="800"/>
              <a:buNone/>
              <a:defRPr/>
            </a:lvl5pPr>
            <a:lvl6pPr lvl="5" rtl="0">
              <a:spcBef>
                <a:spcPts val="800"/>
              </a:spcBef>
              <a:spcAft>
                <a:spcPts val="0"/>
              </a:spcAft>
              <a:buSzPts val="800"/>
              <a:buNone/>
              <a:defRPr/>
            </a:lvl6pPr>
            <a:lvl7pPr lvl="6" rtl="0">
              <a:spcBef>
                <a:spcPts val="800"/>
              </a:spcBef>
              <a:spcAft>
                <a:spcPts val="0"/>
              </a:spcAft>
              <a:buSzPts val="800"/>
              <a:buNone/>
              <a:defRPr/>
            </a:lvl7pPr>
            <a:lvl8pPr lvl="7" rtl="0">
              <a:spcBef>
                <a:spcPts val="800"/>
              </a:spcBef>
              <a:spcAft>
                <a:spcPts val="0"/>
              </a:spcAft>
              <a:buSzPts val="800"/>
              <a:buNone/>
              <a:defRPr/>
            </a:lvl8pPr>
            <a:lvl9pPr lvl="8" rtl="0">
              <a:spcBef>
                <a:spcPts val="800"/>
              </a:spcBef>
              <a:spcAft>
                <a:spcPts val="800"/>
              </a:spcAft>
              <a:buSzPts val="800"/>
              <a:buNone/>
              <a:defRPr/>
            </a:lvl9pPr>
          </a:lstStyle>
          <a:p>
            <a:endParaRPr/>
          </a:p>
        </p:txBody>
      </p:sp>
      <p:sp>
        <p:nvSpPr>
          <p:cNvPr id="151" name="Google Shape;151;p34"/>
          <p:cNvSpPr>
            <a:spLocks noGrp="1"/>
          </p:cNvSpPr>
          <p:nvPr>
            <p:ph type="pic" idx="3"/>
          </p:nvPr>
        </p:nvSpPr>
        <p:spPr>
          <a:xfrm>
            <a:off x="4542867" y="203200"/>
            <a:ext cx="7446000" cy="6451600"/>
          </a:xfrm>
          <a:prstGeom prst="rect">
            <a:avLst/>
          </a:prstGeom>
          <a:noFill/>
          <a:ln>
            <a:noFill/>
          </a:ln>
        </p:spPr>
      </p:sp>
    </p:spTree>
    <p:extLst>
      <p:ext uri="{BB962C8B-B14F-4D97-AF65-F5344CB8AC3E}">
        <p14:creationId xmlns:p14="http://schemas.microsoft.com/office/powerpoint/2010/main" val="852324214"/>
      </p:ext>
    </p:extLst>
  </p:cSld>
  <p:clrMapOvr>
    <a:masterClrMapping/>
  </p:clrMapOvr>
  <p:extLst>
    <p:ext uri="{DCECCB84-F9BA-43D5-87BE-67443E8EF086}">
      <p15:sldGuideLst xmlns:p15="http://schemas.microsoft.com/office/powerpoint/2012/main">
        <p15:guide id="1" pos="1806">
          <p15:clr>
            <a:srgbClr val="E46962"/>
          </p15:clr>
        </p15:guide>
        <p15:guide id="2" pos="2146">
          <p15:clr>
            <a:srgbClr val="E46962"/>
          </p15:clr>
        </p15:guide>
        <p15:guide id="3" pos="3614">
          <p15:clr>
            <a:srgbClr val="E46962"/>
          </p15:clr>
        </p15:guide>
        <p15:guide id="4" pos="3954">
          <p15:clr>
            <a:srgbClr val="E46962"/>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4 - Titelfolie">
  <p:cSld name="4 - Titelfolie">
    <p:bg>
      <p:bgPr>
        <a:solidFill>
          <a:schemeClr val="dk2"/>
        </a:solidFill>
        <a:effectLst/>
      </p:bgPr>
    </p:bg>
    <p:spTree>
      <p:nvGrpSpPr>
        <p:cNvPr id="1" name="Shape 152"/>
        <p:cNvGrpSpPr/>
        <p:nvPr/>
      </p:nvGrpSpPr>
      <p:grpSpPr>
        <a:xfrm>
          <a:off x="0" y="0"/>
          <a:ext cx="0" cy="0"/>
          <a:chOff x="0" y="0"/>
          <a:chExt cx="0" cy="0"/>
        </a:xfrm>
      </p:grpSpPr>
      <p:sp>
        <p:nvSpPr>
          <p:cNvPr id="153" name="Google Shape;153;p35"/>
          <p:cNvSpPr txBox="1">
            <a:spLocks noGrp="1"/>
          </p:cNvSpPr>
          <p:nvPr>
            <p:ph type="ctrTitle"/>
          </p:nvPr>
        </p:nvSpPr>
        <p:spPr>
          <a:xfrm>
            <a:off x="720000" y="3438073"/>
            <a:ext cx="10752000" cy="1108030"/>
          </a:xfrm>
          <a:prstGeom prst="rect">
            <a:avLst/>
          </a:prstGeom>
        </p:spPr>
        <p:txBody>
          <a:bodyPr spcFirstLastPara="1" wrap="square" lIns="0" tIns="91425" rIns="91425" bIns="91425" anchor="t" anchorCtr="0">
            <a:spAutoFit/>
          </a:bodyPr>
          <a:lstStyle>
            <a:lvl1pPr lvl="0" rtl="0">
              <a:lnSpc>
                <a:spcPct val="90000"/>
              </a:lnSpc>
              <a:spcBef>
                <a:spcPts val="0"/>
              </a:spcBef>
              <a:spcAft>
                <a:spcPts val="0"/>
              </a:spcAft>
              <a:buClr>
                <a:schemeClr val="lt1"/>
              </a:buClr>
              <a:buSzPts val="5000"/>
              <a:buFont typeface="Unbounded Black"/>
              <a:buNone/>
              <a:defRPr sz="6667">
                <a:solidFill>
                  <a:schemeClr val="lt1"/>
                </a:solidFill>
                <a:latin typeface="Unbounded Black"/>
                <a:ea typeface="Unbounded Black"/>
                <a:cs typeface="Unbounded Black"/>
                <a:sym typeface="Unbounded Black"/>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54" name="Google Shape;154;p35"/>
          <p:cNvSpPr txBox="1">
            <a:spLocks noGrp="1"/>
          </p:cNvSpPr>
          <p:nvPr>
            <p:ph type="subTitle" idx="1"/>
          </p:nvPr>
        </p:nvSpPr>
        <p:spPr>
          <a:xfrm>
            <a:off x="720000" y="2754473"/>
            <a:ext cx="10752000" cy="628543"/>
          </a:xfrm>
          <a:prstGeom prst="rect">
            <a:avLst/>
          </a:prstGeom>
        </p:spPr>
        <p:txBody>
          <a:bodyPr spcFirstLastPara="1" wrap="square" lIns="54000" tIns="0" rIns="0" bIns="216000" anchor="t" anchorCtr="0">
            <a:spAutoFit/>
          </a:bodyPr>
          <a:lstStyle>
            <a:lvl1pPr lvl="0" rtl="0">
              <a:lnSpc>
                <a:spcPct val="100000"/>
              </a:lnSpc>
              <a:spcBef>
                <a:spcPts val="0"/>
              </a:spcBef>
              <a:spcAft>
                <a:spcPts val="0"/>
              </a:spcAft>
              <a:buClr>
                <a:schemeClr val="lt1"/>
              </a:buClr>
              <a:buSzPts val="2000"/>
              <a:buFont typeface="Inter ExtraLight"/>
              <a:buNone/>
              <a:defRPr sz="2667">
                <a:solidFill>
                  <a:schemeClr val="lt1"/>
                </a:solidFill>
                <a:latin typeface="Inter ExtraLight"/>
                <a:ea typeface="Inter ExtraLight"/>
                <a:cs typeface="Inter ExtraLight"/>
                <a:sym typeface="Inter ExtraLigh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155" name="Google Shape;155;p3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268701" y="457600"/>
            <a:ext cx="466900" cy="464701"/>
          </a:xfrm>
          <a:prstGeom prst="rect">
            <a:avLst/>
          </a:prstGeom>
          <a:noFill/>
          <a:ln>
            <a:noFill/>
          </a:ln>
        </p:spPr>
      </p:pic>
    </p:spTree>
    <p:extLst>
      <p:ext uri="{BB962C8B-B14F-4D97-AF65-F5344CB8AC3E}">
        <p14:creationId xmlns:p14="http://schemas.microsoft.com/office/powerpoint/2010/main" val="35703483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4 - Abschnittstitel">
  <p:cSld name="4 - Abschnittstitel">
    <p:bg>
      <p:bgPr>
        <a:solidFill>
          <a:schemeClr val="dk2"/>
        </a:solidFill>
        <a:effectLst/>
      </p:bgPr>
    </p:bg>
    <p:spTree>
      <p:nvGrpSpPr>
        <p:cNvPr id="1" name="Shape 156"/>
        <p:cNvGrpSpPr/>
        <p:nvPr/>
      </p:nvGrpSpPr>
      <p:grpSpPr>
        <a:xfrm>
          <a:off x="0" y="0"/>
          <a:ext cx="0" cy="0"/>
          <a:chOff x="0" y="0"/>
          <a:chExt cx="0" cy="0"/>
        </a:xfrm>
      </p:grpSpPr>
      <p:sp>
        <p:nvSpPr>
          <p:cNvPr id="157" name="Google Shape;157;p36"/>
          <p:cNvSpPr txBox="1">
            <a:spLocks noGrp="1"/>
          </p:cNvSpPr>
          <p:nvPr>
            <p:ph type="ctrTitle"/>
          </p:nvPr>
        </p:nvSpPr>
        <p:spPr>
          <a:xfrm>
            <a:off x="720000" y="4476100"/>
            <a:ext cx="9354000" cy="830997"/>
          </a:xfrm>
          <a:prstGeom prst="rect">
            <a:avLst/>
          </a:prstGeom>
        </p:spPr>
        <p:txBody>
          <a:bodyPr spcFirstLastPara="1" wrap="square" lIns="0" tIns="0" rIns="0" bIns="0" anchor="t" anchorCtr="0">
            <a:spAutoFit/>
          </a:bodyPr>
          <a:lstStyle>
            <a:lvl1pPr lvl="0" rtl="0">
              <a:lnSpc>
                <a:spcPct val="90000"/>
              </a:lnSpc>
              <a:spcBef>
                <a:spcPts val="0"/>
              </a:spcBef>
              <a:spcAft>
                <a:spcPts val="0"/>
              </a:spcAft>
              <a:buClr>
                <a:schemeClr val="lt1"/>
              </a:buClr>
              <a:buSzPts val="4500"/>
              <a:buNone/>
              <a:defRPr sz="6000">
                <a:solidFill>
                  <a:schemeClr val="lt1"/>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58" name="Google Shape;158;p36"/>
          <p:cNvSpPr txBox="1">
            <a:spLocks noGrp="1"/>
          </p:cNvSpPr>
          <p:nvPr>
            <p:ph type="subTitle" idx="1"/>
          </p:nvPr>
        </p:nvSpPr>
        <p:spPr>
          <a:xfrm>
            <a:off x="720000" y="3932503"/>
            <a:ext cx="10752000" cy="543600"/>
          </a:xfrm>
          <a:prstGeom prst="rect">
            <a:avLst/>
          </a:prstGeom>
        </p:spPr>
        <p:txBody>
          <a:bodyPr spcFirstLastPara="1" wrap="square" lIns="0" tIns="0" rIns="0" bIns="216000" anchor="t" anchorCtr="0">
            <a:spAutoFit/>
          </a:bodyPr>
          <a:lstStyle>
            <a:lvl1pPr lvl="0" rtl="0">
              <a:lnSpc>
                <a:spcPct val="100000"/>
              </a:lnSpc>
              <a:spcBef>
                <a:spcPts val="0"/>
              </a:spcBef>
              <a:spcAft>
                <a:spcPts val="0"/>
              </a:spcAft>
              <a:buClr>
                <a:schemeClr val="lt1"/>
              </a:buClr>
              <a:buSzPts val="1600"/>
              <a:buFont typeface="Inter Light"/>
              <a:buNone/>
              <a:defRPr sz="2133">
                <a:solidFill>
                  <a:schemeClr val="lt1"/>
                </a:solidFill>
                <a:latin typeface="Inter Light"/>
                <a:ea typeface="Inter Light"/>
                <a:cs typeface="Inter Light"/>
                <a:sym typeface="Inter Ligh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159" name="Google Shape;159;p3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268701" y="457600"/>
            <a:ext cx="466900" cy="464701"/>
          </a:xfrm>
          <a:prstGeom prst="rect">
            <a:avLst/>
          </a:prstGeom>
          <a:noFill/>
          <a:ln>
            <a:noFill/>
          </a:ln>
        </p:spPr>
      </p:pic>
    </p:spTree>
    <p:extLst>
      <p:ext uri="{BB962C8B-B14F-4D97-AF65-F5344CB8AC3E}">
        <p14:creationId xmlns:p14="http://schemas.microsoft.com/office/powerpoint/2010/main" val="26364277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2 Spalten 1">
  <p:cSld name="2 Spalten 1">
    <p:spTree>
      <p:nvGrpSpPr>
        <p:cNvPr id="1" name="Shape 160"/>
        <p:cNvGrpSpPr/>
        <p:nvPr/>
      </p:nvGrpSpPr>
      <p:grpSpPr>
        <a:xfrm>
          <a:off x="0" y="0"/>
          <a:ext cx="0" cy="0"/>
          <a:chOff x="0" y="0"/>
          <a:chExt cx="0" cy="0"/>
        </a:xfrm>
      </p:grpSpPr>
    </p:spTree>
    <p:extLst>
      <p:ext uri="{BB962C8B-B14F-4D97-AF65-F5344CB8AC3E}">
        <p14:creationId xmlns:p14="http://schemas.microsoft.com/office/powerpoint/2010/main" val="2990334382"/>
      </p:ext>
    </p:extLst>
  </p:cSld>
  <p:clrMapOvr>
    <a:masterClrMapping/>
  </p:clrMapOvr>
  <p:extLst>
    <p:ext uri="{DCECCB84-F9BA-43D5-87BE-67443E8EF086}">
      <p15:sldGuideLst xmlns:p15="http://schemas.microsoft.com/office/powerpoint/2012/main">
        <p15:guide id="1" pos="2710">
          <p15:clr>
            <a:srgbClr val="E46962"/>
          </p15:clr>
        </p15:guide>
        <p15:guide id="2" pos="3050">
          <p15:clr>
            <a:srgbClr val="E46962"/>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el &amp; Text mit Untertitel">
  <p:cSld name="Titel &amp; Text mit Untertitel">
    <p:spTree>
      <p:nvGrpSpPr>
        <p:cNvPr id="1" name="Shape 161"/>
        <p:cNvGrpSpPr/>
        <p:nvPr/>
      </p:nvGrpSpPr>
      <p:grpSpPr>
        <a:xfrm>
          <a:off x="0" y="0"/>
          <a:ext cx="0" cy="0"/>
          <a:chOff x="0" y="0"/>
          <a:chExt cx="0" cy="0"/>
        </a:xfrm>
      </p:grpSpPr>
      <p:sp>
        <p:nvSpPr>
          <p:cNvPr id="162" name="Google Shape;162;p38"/>
          <p:cNvSpPr txBox="1">
            <a:spLocks noGrp="1"/>
          </p:cNvSpPr>
          <p:nvPr>
            <p:ph type="title"/>
          </p:nvPr>
        </p:nvSpPr>
        <p:spPr>
          <a:xfrm>
            <a:off x="277767" y="229967"/>
            <a:ext cx="10758000" cy="656655"/>
          </a:xfrm>
          <a:prstGeom prst="rect">
            <a:avLst/>
          </a:prstGeom>
        </p:spPr>
        <p:txBody>
          <a:bodyPr spcFirstLastPara="1" wrap="square" lIns="0" tIns="0" rIns="0" bIns="0" anchor="t" anchorCtr="0">
            <a:spAutoFit/>
          </a:bodyPr>
          <a:lstStyle>
            <a:lvl1pPr lvl="0" rtl="0">
              <a:spcBef>
                <a:spcPts val="0"/>
              </a:spcBef>
              <a:spcAft>
                <a:spcPts val="0"/>
              </a:spcAft>
              <a:buClr>
                <a:srgbClr val="6A205F"/>
              </a:buClr>
              <a:buSzPts val="3200"/>
              <a:buNone/>
              <a:defRPr sz="4267">
                <a:solidFill>
                  <a:srgbClr val="6A205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3" name="Google Shape;163;p38"/>
          <p:cNvSpPr txBox="1">
            <a:spLocks noGrp="1"/>
          </p:cNvSpPr>
          <p:nvPr>
            <p:ph type="body" idx="1"/>
          </p:nvPr>
        </p:nvSpPr>
        <p:spPr>
          <a:xfrm>
            <a:off x="1115433" y="1885367"/>
            <a:ext cx="10128000" cy="4012800"/>
          </a:xfrm>
          <a:prstGeom prst="rect">
            <a:avLst/>
          </a:prstGeom>
        </p:spPr>
        <p:txBody>
          <a:bodyPr spcFirstLastPara="1" wrap="square" lIns="0" tIns="0" rIns="0" bIns="72000" anchor="t" anchorCtr="0">
            <a:noAutofit/>
          </a:bodyPr>
          <a:lstStyle>
            <a:lvl1pPr marL="609585" lvl="0" indent="-406390" rtl="0">
              <a:spcBef>
                <a:spcPts val="0"/>
              </a:spcBef>
              <a:spcAft>
                <a:spcPts val="0"/>
              </a:spcAft>
              <a:buSzPts val="1200"/>
              <a:buChar char="●"/>
              <a:defRPr sz="1600"/>
            </a:lvl1pPr>
            <a:lvl2pPr marL="1219170" lvl="1" indent="-389457" rtl="0">
              <a:spcBef>
                <a:spcPts val="800"/>
              </a:spcBef>
              <a:spcAft>
                <a:spcPts val="0"/>
              </a:spcAft>
              <a:buSzPts val="1000"/>
              <a:buChar char="○"/>
              <a:defRPr sz="1333"/>
            </a:lvl2pPr>
            <a:lvl3pPr marL="1828754" lvl="2" indent="-389457" rtl="0">
              <a:spcBef>
                <a:spcPts val="800"/>
              </a:spcBef>
              <a:spcAft>
                <a:spcPts val="0"/>
              </a:spcAft>
              <a:buSzPts val="1000"/>
              <a:buChar char="■"/>
              <a:defRPr sz="1333"/>
            </a:lvl3pPr>
            <a:lvl4pPr marL="2438339" lvl="3" indent="-372524" rtl="0">
              <a:spcBef>
                <a:spcPts val="800"/>
              </a:spcBef>
              <a:spcAft>
                <a:spcPts val="0"/>
              </a:spcAft>
              <a:buSzPts val="800"/>
              <a:buChar char="●"/>
              <a:defRPr sz="1067"/>
            </a:lvl4pPr>
            <a:lvl5pPr marL="3047924" lvl="4" indent="-372524" rtl="0">
              <a:spcBef>
                <a:spcPts val="800"/>
              </a:spcBef>
              <a:spcAft>
                <a:spcPts val="0"/>
              </a:spcAft>
              <a:buSzPts val="800"/>
              <a:buChar char="○"/>
              <a:defRPr sz="1067"/>
            </a:lvl5pPr>
            <a:lvl6pPr marL="3657509" lvl="5" indent="-372524" rtl="0">
              <a:spcBef>
                <a:spcPts val="800"/>
              </a:spcBef>
              <a:spcAft>
                <a:spcPts val="0"/>
              </a:spcAft>
              <a:buSzPts val="800"/>
              <a:buChar char="■"/>
              <a:defRPr sz="1067"/>
            </a:lvl6pPr>
            <a:lvl7pPr marL="4267093" lvl="6" indent="-372524" rtl="0">
              <a:spcBef>
                <a:spcPts val="800"/>
              </a:spcBef>
              <a:spcAft>
                <a:spcPts val="0"/>
              </a:spcAft>
              <a:buSzPts val="800"/>
              <a:buChar char="●"/>
              <a:defRPr sz="1067"/>
            </a:lvl7pPr>
            <a:lvl8pPr marL="4876678" lvl="7" indent="-372524" rtl="0">
              <a:spcBef>
                <a:spcPts val="800"/>
              </a:spcBef>
              <a:spcAft>
                <a:spcPts val="0"/>
              </a:spcAft>
              <a:buSzPts val="800"/>
              <a:buChar char="○"/>
              <a:defRPr sz="1067"/>
            </a:lvl8pPr>
            <a:lvl9pPr marL="5486263" lvl="8" indent="-372524" rtl="0">
              <a:spcBef>
                <a:spcPts val="800"/>
              </a:spcBef>
              <a:spcAft>
                <a:spcPts val="800"/>
              </a:spcAft>
              <a:buSzPts val="800"/>
              <a:buChar char="■"/>
              <a:defRPr sz="1067"/>
            </a:lvl9pPr>
          </a:lstStyle>
          <a:p>
            <a:endParaRPr/>
          </a:p>
        </p:txBody>
      </p:sp>
      <p:sp>
        <p:nvSpPr>
          <p:cNvPr id="164" name="Google Shape;164;p3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de-CH" smtClean="0"/>
              <a:pPr>
                <a:spcBef>
                  <a:spcPts val="0"/>
                </a:spcBef>
                <a:spcAft>
                  <a:spcPts val="0"/>
                </a:spcAft>
              </a:pPr>
              <a:t>‹Nr.›</a:t>
            </a:fld>
            <a:endParaRPr lang="de-CH"/>
          </a:p>
        </p:txBody>
      </p:sp>
      <p:pic>
        <p:nvPicPr>
          <p:cNvPr id="165" name="Google Shape;165;p38"/>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43536" y="449500"/>
            <a:ext cx="493733" cy="491403"/>
          </a:xfrm>
          <a:prstGeom prst="rect">
            <a:avLst/>
          </a:prstGeom>
          <a:noFill/>
          <a:ln>
            <a:noFill/>
          </a:ln>
        </p:spPr>
      </p:pic>
      <p:sp>
        <p:nvSpPr>
          <p:cNvPr id="166" name="Google Shape;166;p38"/>
          <p:cNvSpPr txBox="1">
            <a:spLocks noGrp="1"/>
          </p:cNvSpPr>
          <p:nvPr>
            <p:ph type="subTitle" idx="2"/>
          </p:nvPr>
        </p:nvSpPr>
        <p:spPr>
          <a:xfrm>
            <a:off x="1115433" y="1360567"/>
            <a:ext cx="5997200" cy="524800"/>
          </a:xfrm>
          <a:prstGeom prst="rect">
            <a:avLst/>
          </a:prstGeom>
        </p:spPr>
        <p:txBody>
          <a:bodyPr spcFirstLastPara="1" wrap="square" lIns="0" tIns="0" rIns="0" bIns="72000" anchor="t" anchorCtr="0">
            <a:noAutofit/>
          </a:bodyPr>
          <a:lstStyle>
            <a:lvl1pPr lvl="0" rtl="0">
              <a:spcBef>
                <a:spcPts val="0"/>
              </a:spcBef>
              <a:spcAft>
                <a:spcPts val="0"/>
              </a:spcAft>
              <a:buClr>
                <a:schemeClr val="dk1"/>
              </a:buClr>
              <a:buSzPts val="1000"/>
              <a:buFont typeface="Inter ExtraBold"/>
              <a:buNone/>
              <a:defRPr>
                <a:solidFill>
                  <a:schemeClr val="dk1"/>
                </a:solidFill>
                <a:latin typeface="Inter ExtraBold"/>
                <a:ea typeface="Inter ExtraBold"/>
                <a:cs typeface="Inter ExtraBold"/>
                <a:sym typeface="Inter ExtraBold"/>
              </a:defRPr>
            </a:lvl1pPr>
            <a:lvl2pPr lvl="1" rtl="0">
              <a:spcBef>
                <a:spcPts val="800"/>
              </a:spcBef>
              <a:spcAft>
                <a:spcPts val="0"/>
              </a:spcAft>
              <a:buSzPts val="800"/>
              <a:buNone/>
              <a:defRPr/>
            </a:lvl2pPr>
            <a:lvl3pPr lvl="2" rtl="0">
              <a:spcBef>
                <a:spcPts val="800"/>
              </a:spcBef>
              <a:spcAft>
                <a:spcPts val="0"/>
              </a:spcAft>
              <a:buSzPts val="800"/>
              <a:buNone/>
              <a:defRPr/>
            </a:lvl3pPr>
            <a:lvl4pPr lvl="3" rtl="0">
              <a:spcBef>
                <a:spcPts val="800"/>
              </a:spcBef>
              <a:spcAft>
                <a:spcPts val="0"/>
              </a:spcAft>
              <a:buSzPts val="800"/>
              <a:buNone/>
              <a:defRPr/>
            </a:lvl4pPr>
            <a:lvl5pPr lvl="4" rtl="0">
              <a:spcBef>
                <a:spcPts val="800"/>
              </a:spcBef>
              <a:spcAft>
                <a:spcPts val="0"/>
              </a:spcAft>
              <a:buSzPts val="800"/>
              <a:buNone/>
              <a:defRPr/>
            </a:lvl5pPr>
            <a:lvl6pPr lvl="5" rtl="0">
              <a:spcBef>
                <a:spcPts val="800"/>
              </a:spcBef>
              <a:spcAft>
                <a:spcPts val="0"/>
              </a:spcAft>
              <a:buSzPts val="800"/>
              <a:buNone/>
              <a:defRPr/>
            </a:lvl6pPr>
            <a:lvl7pPr lvl="6" rtl="0">
              <a:spcBef>
                <a:spcPts val="800"/>
              </a:spcBef>
              <a:spcAft>
                <a:spcPts val="0"/>
              </a:spcAft>
              <a:buSzPts val="800"/>
              <a:buNone/>
              <a:defRPr/>
            </a:lvl7pPr>
            <a:lvl8pPr lvl="7" rtl="0">
              <a:spcBef>
                <a:spcPts val="800"/>
              </a:spcBef>
              <a:spcAft>
                <a:spcPts val="0"/>
              </a:spcAft>
              <a:buSzPts val="800"/>
              <a:buNone/>
              <a:defRPr/>
            </a:lvl8pPr>
            <a:lvl9pPr lvl="8" rtl="0">
              <a:spcBef>
                <a:spcPts val="800"/>
              </a:spcBef>
              <a:spcAft>
                <a:spcPts val="800"/>
              </a:spcAft>
              <a:buSzPts val="800"/>
              <a:buNone/>
              <a:defRPr/>
            </a:lvl9pPr>
          </a:lstStyle>
          <a:p>
            <a:endParaRPr/>
          </a:p>
        </p:txBody>
      </p:sp>
    </p:spTree>
    <p:extLst>
      <p:ext uri="{BB962C8B-B14F-4D97-AF65-F5344CB8AC3E}">
        <p14:creationId xmlns:p14="http://schemas.microsoft.com/office/powerpoint/2010/main" val="3855059075"/>
      </p:ext>
    </p:extLst>
  </p:cSld>
  <p:clrMapOvr>
    <a:masterClrMapping/>
  </p:clrMapOvr>
  <p:extLst>
    <p:ext uri="{DCECCB84-F9BA-43D5-87BE-67443E8EF086}">
      <p15:sldGuideLst xmlns:p15="http://schemas.microsoft.com/office/powerpoint/2012/main">
        <p15:guide id="1" pos="527">
          <p15:clr>
            <a:srgbClr val="FA7B17"/>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el &amp; Text">
  <p:cSld name="Titel &amp; Text">
    <p:spTree>
      <p:nvGrpSpPr>
        <p:cNvPr id="1" name="Shape 167"/>
        <p:cNvGrpSpPr/>
        <p:nvPr/>
      </p:nvGrpSpPr>
      <p:grpSpPr>
        <a:xfrm>
          <a:off x="0" y="0"/>
          <a:ext cx="0" cy="0"/>
          <a:chOff x="0" y="0"/>
          <a:chExt cx="0" cy="0"/>
        </a:xfrm>
      </p:grpSpPr>
      <p:sp>
        <p:nvSpPr>
          <p:cNvPr id="168" name="Google Shape;168;p39"/>
          <p:cNvSpPr txBox="1">
            <a:spLocks noGrp="1"/>
          </p:cNvSpPr>
          <p:nvPr>
            <p:ph type="title"/>
          </p:nvPr>
        </p:nvSpPr>
        <p:spPr>
          <a:xfrm>
            <a:off x="277767" y="229967"/>
            <a:ext cx="10758000" cy="763600"/>
          </a:xfrm>
          <a:prstGeom prst="rect">
            <a:avLst/>
          </a:prstGeom>
        </p:spPr>
        <p:txBody>
          <a:bodyPr spcFirstLastPara="1" wrap="square" lIns="0" tIns="0" rIns="0" bIns="0" anchor="t" anchorCtr="0">
            <a:noAutofit/>
          </a:bodyPr>
          <a:lstStyle>
            <a:lvl1pPr lvl="0">
              <a:spcBef>
                <a:spcPts val="0"/>
              </a:spcBef>
              <a:spcAft>
                <a:spcPts val="0"/>
              </a:spcAft>
              <a:buSzPts val="3200"/>
              <a:buNone/>
              <a:defRPr sz="42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169" name="Google Shape;169;p3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43536" y="449500"/>
            <a:ext cx="493733" cy="491403"/>
          </a:xfrm>
          <a:prstGeom prst="rect">
            <a:avLst/>
          </a:prstGeom>
          <a:noFill/>
          <a:ln>
            <a:noFill/>
          </a:ln>
        </p:spPr>
      </p:pic>
      <p:sp>
        <p:nvSpPr>
          <p:cNvPr id="170" name="Google Shape;170;p39"/>
          <p:cNvSpPr txBox="1">
            <a:spLocks noGrp="1"/>
          </p:cNvSpPr>
          <p:nvPr>
            <p:ph type="body" idx="1"/>
          </p:nvPr>
        </p:nvSpPr>
        <p:spPr>
          <a:xfrm>
            <a:off x="1115433" y="1360567"/>
            <a:ext cx="10128000" cy="4443200"/>
          </a:xfrm>
          <a:prstGeom prst="rect">
            <a:avLst/>
          </a:prstGeom>
        </p:spPr>
        <p:txBody>
          <a:bodyPr spcFirstLastPara="1" wrap="square" lIns="0" tIns="0" rIns="0" bIns="72000" anchor="t" anchorCtr="0">
            <a:noAutofit/>
          </a:bodyPr>
          <a:lstStyle>
            <a:lvl1pPr marL="609585" lvl="0" indent="-406390">
              <a:spcBef>
                <a:spcPts val="0"/>
              </a:spcBef>
              <a:spcAft>
                <a:spcPts val="0"/>
              </a:spcAft>
              <a:buSzPts val="1200"/>
              <a:buChar char="●"/>
              <a:defRPr sz="1600"/>
            </a:lvl1pPr>
            <a:lvl2pPr marL="1219170" lvl="1" indent="-389457">
              <a:spcBef>
                <a:spcPts val="800"/>
              </a:spcBef>
              <a:spcAft>
                <a:spcPts val="0"/>
              </a:spcAft>
              <a:buSzPts val="1000"/>
              <a:buChar char="○"/>
              <a:defRPr sz="1333"/>
            </a:lvl2pPr>
            <a:lvl3pPr marL="1828754" lvl="2" indent="-389457">
              <a:spcBef>
                <a:spcPts val="800"/>
              </a:spcBef>
              <a:spcAft>
                <a:spcPts val="0"/>
              </a:spcAft>
              <a:buSzPts val="1000"/>
              <a:buChar char="■"/>
              <a:defRPr sz="1333"/>
            </a:lvl3pPr>
            <a:lvl4pPr marL="2438339" lvl="3" indent="-372524">
              <a:spcBef>
                <a:spcPts val="800"/>
              </a:spcBef>
              <a:spcAft>
                <a:spcPts val="0"/>
              </a:spcAft>
              <a:buSzPts val="800"/>
              <a:buChar char="●"/>
              <a:defRPr sz="1067"/>
            </a:lvl4pPr>
            <a:lvl5pPr marL="3047924" lvl="4" indent="-372524">
              <a:spcBef>
                <a:spcPts val="800"/>
              </a:spcBef>
              <a:spcAft>
                <a:spcPts val="0"/>
              </a:spcAft>
              <a:buSzPts val="800"/>
              <a:buChar char="○"/>
              <a:defRPr sz="1067"/>
            </a:lvl5pPr>
            <a:lvl6pPr marL="3657509" lvl="5" indent="-372524">
              <a:spcBef>
                <a:spcPts val="800"/>
              </a:spcBef>
              <a:spcAft>
                <a:spcPts val="0"/>
              </a:spcAft>
              <a:buSzPts val="800"/>
              <a:buChar char="■"/>
              <a:defRPr sz="1067"/>
            </a:lvl6pPr>
            <a:lvl7pPr marL="4267093" lvl="6" indent="-372524">
              <a:spcBef>
                <a:spcPts val="800"/>
              </a:spcBef>
              <a:spcAft>
                <a:spcPts val="0"/>
              </a:spcAft>
              <a:buSzPts val="800"/>
              <a:buChar char="●"/>
              <a:defRPr sz="1067"/>
            </a:lvl7pPr>
            <a:lvl8pPr marL="4876678" lvl="7" indent="-372524">
              <a:spcBef>
                <a:spcPts val="800"/>
              </a:spcBef>
              <a:spcAft>
                <a:spcPts val="0"/>
              </a:spcAft>
              <a:buSzPts val="800"/>
              <a:buChar char="○"/>
              <a:defRPr sz="1067"/>
            </a:lvl8pPr>
            <a:lvl9pPr marL="5486263" lvl="8" indent="-372524">
              <a:spcBef>
                <a:spcPts val="800"/>
              </a:spcBef>
              <a:spcAft>
                <a:spcPts val="800"/>
              </a:spcAft>
              <a:buSzPts val="800"/>
              <a:buChar char="■"/>
              <a:defRPr sz="1067"/>
            </a:lvl9pPr>
          </a:lstStyle>
          <a:p>
            <a:endParaRPr/>
          </a:p>
        </p:txBody>
      </p:sp>
      <p:pic>
        <p:nvPicPr>
          <p:cNvPr id="171" name="Google Shape;171;p3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0608101" y="435019"/>
            <a:ext cx="515033" cy="513400"/>
          </a:xfrm>
          <a:prstGeom prst="rect">
            <a:avLst/>
          </a:prstGeom>
          <a:noFill/>
          <a:ln>
            <a:noFill/>
          </a:ln>
        </p:spPr>
      </p:pic>
    </p:spTree>
    <p:extLst>
      <p:ext uri="{BB962C8B-B14F-4D97-AF65-F5344CB8AC3E}">
        <p14:creationId xmlns:p14="http://schemas.microsoft.com/office/powerpoint/2010/main" val="21556978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el &amp; Text 1">
  <p:cSld name="Titel &amp; Text 1">
    <p:spTree>
      <p:nvGrpSpPr>
        <p:cNvPr id="1" name="Shape 172"/>
        <p:cNvGrpSpPr/>
        <p:nvPr/>
      </p:nvGrpSpPr>
      <p:grpSpPr>
        <a:xfrm>
          <a:off x="0" y="0"/>
          <a:ext cx="0" cy="0"/>
          <a:chOff x="0" y="0"/>
          <a:chExt cx="0" cy="0"/>
        </a:xfrm>
      </p:grpSpPr>
      <p:sp>
        <p:nvSpPr>
          <p:cNvPr id="173" name="Google Shape;173;p40"/>
          <p:cNvSpPr txBox="1">
            <a:spLocks noGrp="1"/>
          </p:cNvSpPr>
          <p:nvPr>
            <p:ph type="title"/>
          </p:nvPr>
        </p:nvSpPr>
        <p:spPr>
          <a:xfrm>
            <a:off x="277767" y="229967"/>
            <a:ext cx="10758000" cy="763600"/>
          </a:xfrm>
          <a:prstGeom prst="rect">
            <a:avLst/>
          </a:prstGeom>
        </p:spPr>
        <p:txBody>
          <a:bodyPr spcFirstLastPara="1" wrap="square" lIns="0" tIns="0" rIns="0" bIns="0" anchor="t" anchorCtr="0">
            <a:noAutofit/>
          </a:bodyPr>
          <a:lstStyle>
            <a:lvl1pPr lvl="0">
              <a:spcBef>
                <a:spcPts val="0"/>
              </a:spcBef>
              <a:spcAft>
                <a:spcPts val="0"/>
              </a:spcAft>
              <a:buSzPts val="3200"/>
              <a:buNone/>
              <a:defRPr sz="42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174" name="Google Shape;174;p40"/>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43536" y="449500"/>
            <a:ext cx="493733" cy="491403"/>
          </a:xfrm>
          <a:prstGeom prst="rect">
            <a:avLst/>
          </a:prstGeom>
          <a:noFill/>
          <a:ln>
            <a:noFill/>
          </a:ln>
        </p:spPr>
      </p:pic>
      <p:sp>
        <p:nvSpPr>
          <p:cNvPr id="175" name="Google Shape;175;p40"/>
          <p:cNvSpPr txBox="1">
            <a:spLocks noGrp="1"/>
          </p:cNvSpPr>
          <p:nvPr>
            <p:ph type="body" idx="1"/>
          </p:nvPr>
        </p:nvSpPr>
        <p:spPr>
          <a:xfrm>
            <a:off x="1115433" y="1360567"/>
            <a:ext cx="10128000" cy="4443200"/>
          </a:xfrm>
          <a:prstGeom prst="rect">
            <a:avLst/>
          </a:prstGeom>
        </p:spPr>
        <p:txBody>
          <a:bodyPr spcFirstLastPara="1" wrap="square" lIns="0" tIns="0" rIns="0" bIns="72000" anchor="t" anchorCtr="0">
            <a:noAutofit/>
          </a:bodyPr>
          <a:lstStyle>
            <a:lvl1pPr marL="609585" lvl="0" indent="-406390">
              <a:spcBef>
                <a:spcPts val="0"/>
              </a:spcBef>
              <a:spcAft>
                <a:spcPts val="0"/>
              </a:spcAft>
              <a:buSzPts val="1200"/>
              <a:buChar char="●"/>
              <a:defRPr sz="1600"/>
            </a:lvl1pPr>
            <a:lvl2pPr marL="1219170" lvl="1" indent="-389457">
              <a:spcBef>
                <a:spcPts val="800"/>
              </a:spcBef>
              <a:spcAft>
                <a:spcPts val="0"/>
              </a:spcAft>
              <a:buSzPts val="1000"/>
              <a:buChar char="○"/>
              <a:defRPr sz="1333"/>
            </a:lvl2pPr>
            <a:lvl3pPr marL="1828754" lvl="2" indent="-389457">
              <a:spcBef>
                <a:spcPts val="800"/>
              </a:spcBef>
              <a:spcAft>
                <a:spcPts val="0"/>
              </a:spcAft>
              <a:buSzPts val="1000"/>
              <a:buChar char="■"/>
              <a:defRPr sz="1333"/>
            </a:lvl3pPr>
            <a:lvl4pPr marL="2438339" lvl="3" indent="-372524">
              <a:spcBef>
                <a:spcPts val="800"/>
              </a:spcBef>
              <a:spcAft>
                <a:spcPts val="0"/>
              </a:spcAft>
              <a:buSzPts val="800"/>
              <a:buChar char="●"/>
              <a:defRPr sz="1067"/>
            </a:lvl4pPr>
            <a:lvl5pPr marL="3047924" lvl="4" indent="-372524">
              <a:spcBef>
                <a:spcPts val="800"/>
              </a:spcBef>
              <a:spcAft>
                <a:spcPts val="0"/>
              </a:spcAft>
              <a:buSzPts val="800"/>
              <a:buChar char="○"/>
              <a:defRPr sz="1067"/>
            </a:lvl5pPr>
            <a:lvl6pPr marL="3657509" lvl="5" indent="-372524">
              <a:spcBef>
                <a:spcPts val="800"/>
              </a:spcBef>
              <a:spcAft>
                <a:spcPts val="0"/>
              </a:spcAft>
              <a:buSzPts val="800"/>
              <a:buChar char="■"/>
              <a:defRPr sz="1067"/>
            </a:lvl6pPr>
            <a:lvl7pPr marL="4267093" lvl="6" indent="-372524">
              <a:spcBef>
                <a:spcPts val="800"/>
              </a:spcBef>
              <a:spcAft>
                <a:spcPts val="0"/>
              </a:spcAft>
              <a:buSzPts val="800"/>
              <a:buChar char="●"/>
              <a:defRPr sz="1067"/>
            </a:lvl7pPr>
            <a:lvl8pPr marL="4876678" lvl="7" indent="-372524">
              <a:spcBef>
                <a:spcPts val="800"/>
              </a:spcBef>
              <a:spcAft>
                <a:spcPts val="0"/>
              </a:spcAft>
              <a:buSzPts val="800"/>
              <a:buChar char="○"/>
              <a:defRPr sz="1067"/>
            </a:lvl8pPr>
            <a:lvl9pPr marL="5486263" lvl="8" indent="-372524">
              <a:spcBef>
                <a:spcPts val="800"/>
              </a:spcBef>
              <a:spcAft>
                <a:spcPts val="800"/>
              </a:spcAft>
              <a:buSzPts val="800"/>
              <a:buChar char="■"/>
              <a:defRPr sz="1067"/>
            </a:lvl9pPr>
          </a:lstStyle>
          <a:p>
            <a:endParaRPr/>
          </a:p>
        </p:txBody>
      </p:sp>
      <p:pic>
        <p:nvPicPr>
          <p:cNvPr id="176" name="Google Shape;176;p4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0608101" y="435019"/>
            <a:ext cx="515033" cy="513400"/>
          </a:xfrm>
          <a:prstGeom prst="rect">
            <a:avLst/>
          </a:prstGeom>
          <a:noFill/>
          <a:ln>
            <a:noFill/>
          </a:ln>
        </p:spPr>
      </p:pic>
    </p:spTree>
    <p:extLst>
      <p:ext uri="{BB962C8B-B14F-4D97-AF65-F5344CB8AC3E}">
        <p14:creationId xmlns:p14="http://schemas.microsoft.com/office/powerpoint/2010/main" val="32000562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6A205F"/>
        </a:solidFill>
        <a:effectLst/>
      </p:bgPr>
    </p:bg>
    <p:spTree>
      <p:nvGrpSpPr>
        <p:cNvPr id="1" name="Shape 181"/>
        <p:cNvGrpSpPr/>
        <p:nvPr/>
      </p:nvGrpSpPr>
      <p:grpSpPr>
        <a:xfrm>
          <a:off x="0" y="0"/>
          <a:ext cx="0" cy="0"/>
          <a:chOff x="0" y="0"/>
          <a:chExt cx="0" cy="0"/>
        </a:xfrm>
      </p:grpSpPr>
      <p:sp>
        <p:nvSpPr>
          <p:cNvPr id="182" name="Google Shape;182;p42"/>
          <p:cNvSpPr txBox="1">
            <a:spLocks noGrp="1"/>
          </p:cNvSpPr>
          <p:nvPr>
            <p:ph type="ctrTitle"/>
          </p:nvPr>
        </p:nvSpPr>
        <p:spPr>
          <a:xfrm>
            <a:off x="415611" y="2571567"/>
            <a:ext cx="11360800" cy="2736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5200"/>
              <a:buFont typeface="Inter Black"/>
              <a:buNone/>
              <a:defRPr sz="6933">
                <a:solidFill>
                  <a:schemeClr val="lt1"/>
                </a:solidFill>
                <a:latin typeface="Inter Black"/>
                <a:ea typeface="Inter Black"/>
                <a:cs typeface="Inter Black"/>
                <a:sym typeface="Inter Black"/>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83" name="Google Shape;183;p42"/>
          <p:cNvSpPr txBox="1">
            <a:spLocks noGrp="1"/>
          </p:cNvSpPr>
          <p:nvPr>
            <p:ph type="subTitle" idx="1"/>
          </p:nvPr>
        </p:nvSpPr>
        <p:spPr>
          <a:xfrm>
            <a:off x="415600" y="1861667"/>
            <a:ext cx="11360800" cy="105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Font typeface="Inter ExtraLight"/>
              <a:buNone/>
              <a:defRPr sz="2800">
                <a:solidFill>
                  <a:schemeClr val="lt1"/>
                </a:solidFill>
                <a:latin typeface="Inter ExtraLight"/>
                <a:ea typeface="Inter ExtraLight"/>
                <a:cs typeface="Inter ExtraLight"/>
                <a:sym typeface="Inter ExtraLigh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84" name="Google Shape;184;p4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de-CH" smtClean="0"/>
              <a:pPr>
                <a:spcBef>
                  <a:spcPts val="0"/>
                </a:spcBef>
                <a:spcAft>
                  <a:spcPts val="0"/>
                </a:spcAft>
              </a:pPr>
              <a:t>‹Nr.›</a:t>
            </a:fld>
            <a:endParaRPr lang="de-CH"/>
          </a:p>
        </p:txBody>
      </p:sp>
      <p:pic>
        <p:nvPicPr>
          <p:cNvPr id="185" name="Google Shape;185;p42"/>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9892680" y="568867"/>
            <a:ext cx="1734288" cy="524800"/>
          </a:xfrm>
          <a:prstGeom prst="rect">
            <a:avLst/>
          </a:prstGeom>
          <a:noFill/>
          <a:ln>
            <a:noFill/>
          </a:ln>
        </p:spPr>
      </p:pic>
    </p:spTree>
    <p:extLst>
      <p:ext uri="{BB962C8B-B14F-4D97-AF65-F5344CB8AC3E}">
        <p14:creationId xmlns:p14="http://schemas.microsoft.com/office/powerpoint/2010/main" val="6580310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6A205F"/>
        </a:solidFill>
        <a:effectLst/>
      </p:bgPr>
    </p:bg>
    <p:spTree>
      <p:nvGrpSpPr>
        <p:cNvPr id="1" name="Shape 186"/>
        <p:cNvGrpSpPr/>
        <p:nvPr/>
      </p:nvGrpSpPr>
      <p:grpSpPr>
        <a:xfrm>
          <a:off x="0" y="0"/>
          <a:ext cx="0" cy="0"/>
          <a:chOff x="0" y="0"/>
          <a:chExt cx="0" cy="0"/>
        </a:xfrm>
      </p:grpSpPr>
      <p:pic>
        <p:nvPicPr>
          <p:cNvPr id="187" name="Google Shape;187;p4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347623" y="492533"/>
            <a:ext cx="5881399" cy="5137035"/>
          </a:xfrm>
          <a:prstGeom prst="rect">
            <a:avLst/>
          </a:prstGeom>
          <a:noFill/>
          <a:ln>
            <a:noFill/>
          </a:ln>
        </p:spPr>
      </p:pic>
      <p:sp>
        <p:nvSpPr>
          <p:cNvPr id="188" name="Google Shape;188;p4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de-CH" smtClean="0"/>
              <a:pPr>
                <a:spcBef>
                  <a:spcPts val="0"/>
                </a:spcBef>
                <a:spcAft>
                  <a:spcPts val="0"/>
                </a:spcAft>
              </a:pPr>
              <a:t>‹Nr.›</a:t>
            </a:fld>
            <a:endParaRPr lang="de-CH"/>
          </a:p>
        </p:txBody>
      </p:sp>
      <p:pic>
        <p:nvPicPr>
          <p:cNvPr id="189" name="Google Shape;189;p4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49137" y="6095934"/>
            <a:ext cx="493732" cy="491401"/>
          </a:xfrm>
          <a:prstGeom prst="rect">
            <a:avLst/>
          </a:prstGeom>
          <a:noFill/>
          <a:ln>
            <a:noFill/>
          </a:ln>
        </p:spPr>
      </p:pic>
      <p:sp>
        <p:nvSpPr>
          <p:cNvPr id="190" name="Google Shape;190;p43"/>
          <p:cNvSpPr txBox="1">
            <a:spLocks noGrp="1"/>
          </p:cNvSpPr>
          <p:nvPr>
            <p:ph type="title"/>
          </p:nvPr>
        </p:nvSpPr>
        <p:spPr>
          <a:xfrm>
            <a:off x="3884600" y="2088500"/>
            <a:ext cx="4422800" cy="2144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3200"/>
              <a:buNone/>
              <a:defRPr>
                <a:solidFill>
                  <a:schemeClr val="dk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extLst>
      <p:ext uri="{BB962C8B-B14F-4D97-AF65-F5344CB8AC3E}">
        <p14:creationId xmlns:p14="http://schemas.microsoft.com/office/powerpoint/2010/main" val="16369349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el &amp; Text" type="tx">
  <p:cSld name="Titel &amp; Text">
    <p:spTree>
      <p:nvGrpSpPr>
        <p:cNvPr id="1" name="Shape 191"/>
        <p:cNvGrpSpPr/>
        <p:nvPr/>
      </p:nvGrpSpPr>
      <p:grpSpPr>
        <a:xfrm>
          <a:off x="0" y="0"/>
          <a:ext cx="0" cy="0"/>
          <a:chOff x="0" y="0"/>
          <a:chExt cx="0" cy="0"/>
        </a:xfrm>
      </p:grpSpPr>
      <p:sp>
        <p:nvSpPr>
          <p:cNvPr id="192" name="Google Shape;192;p44"/>
          <p:cNvSpPr txBox="1">
            <a:spLocks noGrp="1"/>
          </p:cNvSpPr>
          <p:nvPr>
            <p:ph type="title"/>
          </p:nvPr>
        </p:nvSpPr>
        <p:spPr>
          <a:xfrm>
            <a:off x="277767" y="229967"/>
            <a:ext cx="107580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6A205F"/>
              </a:buClr>
              <a:buSzPts val="3200"/>
              <a:buNone/>
              <a:defRPr sz="4267">
                <a:solidFill>
                  <a:srgbClr val="6A205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3" name="Google Shape;193;p4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de-CH" smtClean="0"/>
              <a:pPr>
                <a:spcBef>
                  <a:spcPts val="0"/>
                </a:spcBef>
                <a:spcAft>
                  <a:spcPts val="0"/>
                </a:spcAft>
              </a:pPr>
              <a:t>‹Nr.›</a:t>
            </a:fld>
            <a:endParaRPr lang="de-CH"/>
          </a:p>
        </p:txBody>
      </p:sp>
      <p:pic>
        <p:nvPicPr>
          <p:cNvPr id="194" name="Google Shape;194;p44"/>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43536" y="449500"/>
            <a:ext cx="493733" cy="491403"/>
          </a:xfrm>
          <a:prstGeom prst="rect">
            <a:avLst/>
          </a:prstGeom>
          <a:noFill/>
          <a:ln>
            <a:noFill/>
          </a:ln>
        </p:spPr>
      </p:pic>
      <p:sp>
        <p:nvSpPr>
          <p:cNvPr id="195" name="Google Shape;195;p44"/>
          <p:cNvSpPr txBox="1">
            <a:spLocks noGrp="1"/>
          </p:cNvSpPr>
          <p:nvPr>
            <p:ph type="body" idx="1"/>
          </p:nvPr>
        </p:nvSpPr>
        <p:spPr>
          <a:xfrm>
            <a:off x="1115433" y="1360567"/>
            <a:ext cx="10128000" cy="4443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389457">
              <a:spcBef>
                <a:spcPts val="0"/>
              </a:spcBef>
              <a:spcAft>
                <a:spcPts val="0"/>
              </a:spcAft>
              <a:buSzPts val="1000"/>
              <a:buChar char="○"/>
              <a:defRPr sz="1333"/>
            </a:lvl2pPr>
            <a:lvl3pPr marL="1828754" lvl="2" indent="-389457">
              <a:spcBef>
                <a:spcPts val="0"/>
              </a:spcBef>
              <a:spcAft>
                <a:spcPts val="0"/>
              </a:spcAft>
              <a:buSzPts val="1000"/>
              <a:buChar char="■"/>
              <a:defRPr sz="1333"/>
            </a:lvl3pPr>
            <a:lvl4pPr marL="2438339" lvl="3" indent="-372524">
              <a:spcBef>
                <a:spcPts val="0"/>
              </a:spcBef>
              <a:spcAft>
                <a:spcPts val="0"/>
              </a:spcAft>
              <a:buSzPts val="800"/>
              <a:buChar char="●"/>
              <a:defRPr sz="1067"/>
            </a:lvl4pPr>
            <a:lvl5pPr marL="3047924" lvl="4" indent="-372524">
              <a:spcBef>
                <a:spcPts val="0"/>
              </a:spcBef>
              <a:spcAft>
                <a:spcPts val="0"/>
              </a:spcAft>
              <a:buSzPts val="800"/>
              <a:buChar char="○"/>
              <a:defRPr sz="1067"/>
            </a:lvl5pPr>
            <a:lvl6pPr marL="3657509" lvl="5" indent="-372524">
              <a:spcBef>
                <a:spcPts val="0"/>
              </a:spcBef>
              <a:spcAft>
                <a:spcPts val="0"/>
              </a:spcAft>
              <a:buSzPts val="800"/>
              <a:buChar char="■"/>
              <a:defRPr sz="1067"/>
            </a:lvl6pPr>
            <a:lvl7pPr marL="4267093" lvl="6" indent="-372524">
              <a:spcBef>
                <a:spcPts val="0"/>
              </a:spcBef>
              <a:spcAft>
                <a:spcPts val="0"/>
              </a:spcAft>
              <a:buSzPts val="800"/>
              <a:buChar char="●"/>
              <a:defRPr sz="1067"/>
            </a:lvl7pPr>
            <a:lvl8pPr marL="4876678" lvl="7" indent="-372524">
              <a:spcBef>
                <a:spcPts val="0"/>
              </a:spcBef>
              <a:spcAft>
                <a:spcPts val="0"/>
              </a:spcAft>
              <a:buSzPts val="800"/>
              <a:buChar char="○"/>
              <a:defRPr sz="1067"/>
            </a:lvl8pPr>
            <a:lvl9pPr marL="5486263" lvl="8" indent="-372524">
              <a:spcBef>
                <a:spcPts val="0"/>
              </a:spcBef>
              <a:spcAft>
                <a:spcPts val="0"/>
              </a:spcAft>
              <a:buSzPts val="800"/>
              <a:buChar char="■"/>
              <a:defRPr sz="1067"/>
            </a:lvl9pPr>
          </a:lstStyle>
          <a:p>
            <a:endParaRPr/>
          </a:p>
        </p:txBody>
      </p:sp>
    </p:spTree>
    <p:extLst>
      <p:ext uri="{BB962C8B-B14F-4D97-AF65-F5344CB8AC3E}">
        <p14:creationId xmlns:p14="http://schemas.microsoft.com/office/powerpoint/2010/main" val="216095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anger Thementit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1" y="58614"/>
            <a:ext cx="9975273" cy="6538738"/>
          </a:xfrm>
          <a:prstGeom prst="rect">
            <a:avLst/>
          </a:prstGeom>
        </p:spPr>
        <p:txBody>
          <a:bodyPr/>
          <a:lstStyle>
            <a:lvl1pPr algn="l">
              <a:defRPr sz="4800" b="1">
                <a:solidFill>
                  <a:schemeClr val="bg1"/>
                </a:solidFill>
                <a:latin typeface="Arial" pitchFamily="34" charset="0"/>
                <a:cs typeface="Arial" pitchFamily="34" charset="0"/>
              </a:defRPr>
            </a:lvl1pPr>
          </a:lstStyle>
          <a:p>
            <a:r>
              <a:rPr lang="en-US" dirty="0"/>
              <a:t>Langer </a:t>
            </a:r>
            <a:r>
              <a:rPr lang="en-US" dirty="0" err="1"/>
              <a:t>Thementitel</a:t>
            </a:r>
            <a:endParaRPr lang="de-CH" dirty="0"/>
          </a:p>
        </p:txBody>
      </p:sp>
      <p:sp>
        <p:nvSpPr>
          <p:cNvPr id="3" name="Datumsplatzhalt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de-DE" dirty="0"/>
          </a:p>
        </p:txBody>
      </p:sp>
      <p:sp>
        <p:nvSpPr>
          <p:cNvPr id="4" name="Foliennummernplatzhalt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35B41D-B0C6-423C-8062-38E8ED1FA3A3}" type="slidenum">
              <a:rPr lang="de-CH" smtClean="0"/>
              <a:t>‹Nr.›</a:t>
            </a:fld>
            <a:endParaRPr lang="de-CH"/>
          </a:p>
        </p:txBody>
      </p:sp>
      <p:sp>
        <p:nvSpPr>
          <p:cNvPr id="5" name="Fußzeilenplatzhalter 3"/>
          <p:cNvSpPr>
            <a:spLocks noGrp="1"/>
          </p:cNvSpPr>
          <p:nvPr>
            <p:ph type="ftr" sz="quarter" idx="3"/>
          </p:nvPr>
        </p:nvSpPr>
        <p:spPr>
          <a:xfrm>
            <a:off x="4038600" y="6356352"/>
            <a:ext cx="4114800" cy="365125"/>
          </a:xfrm>
          <a:prstGeom prst="rect">
            <a:avLst/>
          </a:prstGeom>
        </p:spPr>
        <p:txBody>
          <a:bodyPr anchor="ctr"/>
          <a:lstStyle>
            <a:lvl1pPr algn="ctr">
              <a:defRPr sz="900">
                <a:solidFill>
                  <a:schemeClr val="tx1"/>
                </a:solidFill>
              </a:defRPr>
            </a:lvl1pPr>
          </a:lstStyle>
          <a:p>
            <a:r>
              <a:rPr lang="de-DE"/>
              <a:t>Berufsbildneranlass EIT.ost - 16. Januar 2025</a:t>
            </a:r>
            <a:endParaRPr lang="de-CH" dirty="0"/>
          </a:p>
        </p:txBody>
      </p:sp>
    </p:spTree>
    <p:extLst>
      <p:ext uri="{BB962C8B-B14F-4D97-AF65-F5344CB8AC3E}">
        <p14:creationId xmlns:p14="http://schemas.microsoft.com/office/powerpoint/2010/main" val="2406648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el &amp; Text mit Untertitel">
  <p:cSld name="Titel &amp; Text mit Untertitel">
    <p:spTree>
      <p:nvGrpSpPr>
        <p:cNvPr id="1" name="Shape 196"/>
        <p:cNvGrpSpPr/>
        <p:nvPr/>
      </p:nvGrpSpPr>
      <p:grpSpPr>
        <a:xfrm>
          <a:off x="0" y="0"/>
          <a:ext cx="0" cy="0"/>
          <a:chOff x="0" y="0"/>
          <a:chExt cx="0" cy="0"/>
        </a:xfrm>
      </p:grpSpPr>
      <p:sp>
        <p:nvSpPr>
          <p:cNvPr id="197" name="Google Shape;197;p45"/>
          <p:cNvSpPr txBox="1">
            <a:spLocks noGrp="1"/>
          </p:cNvSpPr>
          <p:nvPr>
            <p:ph type="title"/>
          </p:nvPr>
        </p:nvSpPr>
        <p:spPr>
          <a:xfrm>
            <a:off x="277767" y="229967"/>
            <a:ext cx="107580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6A205F"/>
              </a:buClr>
              <a:buSzPts val="3200"/>
              <a:buNone/>
              <a:defRPr sz="4267">
                <a:solidFill>
                  <a:srgbClr val="6A205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8" name="Google Shape;198;p45"/>
          <p:cNvSpPr txBox="1">
            <a:spLocks noGrp="1"/>
          </p:cNvSpPr>
          <p:nvPr>
            <p:ph type="body" idx="1"/>
          </p:nvPr>
        </p:nvSpPr>
        <p:spPr>
          <a:xfrm>
            <a:off x="1115433" y="1885367"/>
            <a:ext cx="10128000" cy="40128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389457">
              <a:spcBef>
                <a:spcPts val="0"/>
              </a:spcBef>
              <a:spcAft>
                <a:spcPts val="0"/>
              </a:spcAft>
              <a:buSzPts val="1000"/>
              <a:buChar char="○"/>
              <a:defRPr sz="1333"/>
            </a:lvl2pPr>
            <a:lvl3pPr marL="1828754" lvl="2" indent="-389457">
              <a:spcBef>
                <a:spcPts val="0"/>
              </a:spcBef>
              <a:spcAft>
                <a:spcPts val="0"/>
              </a:spcAft>
              <a:buSzPts val="1000"/>
              <a:buChar char="■"/>
              <a:defRPr sz="1333"/>
            </a:lvl3pPr>
            <a:lvl4pPr marL="2438339" lvl="3" indent="-372524">
              <a:spcBef>
                <a:spcPts val="0"/>
              </a:spcBef>
              <a:spcAft>
                <a:spcPts val="0"/>
              </a:spcAft>
              <a:buSzPts val="800"/>
              <a:buChar char="●"/>
              <a:defRPr sz="1067"/>
            </a:lvl4pPr>
            <a:lvl5pPr marL="3047924" lvl="4" indent="-372524">
              <a:spcBef>
                <a:spcPts val="0"/>
              </a:spcBef>
              <a:spcAft>
                <a:spcPts val="0"/>
              </a:spcAft>
              <a:buSzPts val="800"/>
              <a:buChar char="○"/>
              <a:defRPr sz="1067"/>
            </a:lvl5pPr>
            <a:lvl6pPr marL="3657509" lvl="5" indent="-372524">
              <a:spcBef>
                <a:spcPts val="0"/>
              </a:spcBef>
              <a:spcAft>
                <a:spcPts val="0"/>
              </a:spcAft>
              <a:buSzPts val="800"/>
              <a:buChar char="■"/>
              <a:defRPr sz="1067"/>
            </a:lvl6pPr>
            <a:lvl7pPr marL="4267093" lvl="6" indent="-372524">
              <a:spcBef>
                <a:spcPts val="0"/>
              </a:spcBef>
              <a:spcAft>
                <a:spcPts val="0"/>
              </a:spcAft>
              <a:buSzPts val="800"/>
              <a:buChar char="●"/>
              <a:defRPr sz="1067"/>
            </a:lvl7pPr>
            <a:lvl8pPr marL="4876678" lvl="7" indent="-372524">
              <a:spcBef>
                <a:spcPts val="0"/>
              </a:spcBef>
              <a:spcAft>
                <a:spcPts val="0"/>
              </a:spcAft>
              <a:buSzPts val="800"/>
              <a:buChar char="○"/>
              <a:defRPr sz="1067"/>
            </a:lvl8pPr>
            <a:lvl9pPr marL="5486263" lvl="8" indent="-372524">
              <a:spcBef>
                <a:spcPts val="0"/>
              </a:spcBef>
              <a:spcAft>
                <a:spcPts val="0"/>
              </a:spcAft>
              <a:buSzPts val="800"/>
              <a:buChar char="■"/>
              <a:defRPr sz="1067"/>
            </a:lvl9pPr>
          </a:lstStyle>
          <a:p>
            <a:endParaRPr/>
          </a:p>
        </p:txBody>
      </p:sp>
      <p:sp>
        <p:nvSpPr>
          <p:cNvPr id="199" name="Google Shape;199;p4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de-CH" smtClean="0"/>
              <a:pPr>
                <a:spcBef>
                  <a:spcPts val="0"/>
                </a:spcBef>
                <a:spcAft>
                  <a:spcPts val="0"/>
                </a:spcAft>
              </a:pPr>
              <a:t>‹Nr.›</a:t>
            </a:fld>
            <a:endParaRPr lang="de-CH"/>
          </a:p>
        </p:txBody>
      </p:sp>
      <p:pic>
        <p:nvPicPr>
          <p:cNvPr id="200" name="Google Shape;200;p4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43536" y="449500"/>
            <a:ext cx="493733" cy="491403"/>
          </a:xfrm>
          <a:prstGeom prst="rect">
            <a:avLst/>
          </a:prstGeom>
          <a:noFill/>
          <a:ln>
            <a:noFill/>
          </a:ln>
        </p:spPr>
      </p:pic>
      <p:sp>
        <p:nvSpPr>
          <p:cNvPr id="201" name="Google Shape;201;p45"/>
          <p:cNvSpPr txBox="1">
            <a:spLocks noGrp="1"/>
          </p:cNvSpPr>
          <p:nvPr>
            <p:ph type="subTitle" idx="2"/>
          </p:nvPr>
        </p:nvSpPr>
        <p:spPr>
          <a:xfrm>
            <a:off x="1115433" y="1360567"/>
            <a:ext cx="5997200" cy="524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300"/>
              <a:buFont typeface="Inter ExtraBold"/>
              <a:buNone/>
              <a:defRPr>
                <a:solidFill>
                  <a:schemeClr val="dk1"/>
                </a:solidFill>
                <a:latin typeface="Inter ExtraBold"/>
                <a:ea typeface="Inter ExtraBold"/>
                <a:cs typeface="Inter ExtraBold"/>
                <a:sym typeface="Inter ExtraBold"/>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Tree>
    <p:extLst>
      <p:ext uri="{BB962C8B-B14F-4D97-AF65-F5344CB8AC3E}">
        <p14:creationId xmlns:p14="http://schemas.microsoft.com/office/powerpoint/2010/main" val="151159422"/>
      </p:ext>
    </p:extLst>
  </p:cSld>
  <p:clrMapOvr>
    <a:masterClrMapping/>
  </p:clrMapOvr>
  <p:extLst>
    <p:ext uri="{DCECCB84-F9BA-43D5-87BE-67443E8EF086}">
      <p15:sldGuideLst xmlns:p15="http://schemas.microsoft.com/office/powerpoint/2012/main">
        <p15:guide id="1" pos="527">
          <p15:clr>
            <a:srgbClr val="FA7B17"/>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2"/>
        <p:cNvGrpSpPr/>
        <p:nvPr/>
      </p:nvGrpSpPr>
      <p:grpSpPr>
        <a:xfrm>
          <a:off x="0" y="0"/>
          <a:ext cx="0" cy="0"/>
          <a:chOff x="0" y="0"/>
          <a:chExt cx="0" cy="0"/>
        </a:xfrm>
      </p:grpSpPr>
      <p:sp>
        <p:nvSpPr>
          <p:cNvPr id="203" name="Google Shape;203;p46"/>
          <p:cNvSpPr txBox="1">
            <a:spLocks noGrp="1"/>
          </p:cNvSpPr>
          <p:nvPr>
            <p:ph type="title"/>
          </p:nvPr>
        </p:nvSpPr>
        <p:spPr>
          <a:xfrm>
            <a:off x="277767" y="229967"/>
            <a:ext cx="10758000" cy="7636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sz="42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4" name="Google Shape;204;p4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de-CH" smtClean="0"/>
              <a:pPr>
                <a:spcBef>
                  <a:spcPts val="0"/>
                </a:spcBef>
                <a:spcAft>
                  <a:spcPts val="0"/>
                </a:spcAft>
              </a:pPr>
              <a:t>‹Nr.›</a:t>
            </a:fld>
            <a:endParaRPr lang="de-CH"/>
          </a:p>
        </p:txBody>
      </p:sp>
      <p:pic>
        <p:nvPicPr>
          <p:cNvPr id="205" name="Google Shape;205;p46"/>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43536" y="449500"/>
            <a:ext cx="493733" cy="491403"/>
          </a:xfrm>
          <a:prstGeom prst="rect">
            <a:avLst/>
          </a:prstGeom>
          <a:noFill/>
          <a:ln>
            <a:noFill/>
          </a:ln>
        </p:spPr>
      </p:pic>
      <p:sp>
        <p:nvSpPr>
          <p:cNvPr id="206" name="Google Shape;206;p46"/>
          <p:cNvSpPr txBox="1">
            <a:spLocks noGrp="1"/>
          </p:cNvSpPr>
          <p:nvPr>
            <p:ph type="body" idx="1"/>
          </p:nvPr>
        </p:nvSpPr>
        <p:spPr>
          <a:xfrm>
            <a:off x="1115433" y="1360567"/>
            <a:ext cx="4891600" cy="4443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389457">
              <a:spcBef>
                <a:spcPts val="0"/>
              </a:spcBef>
              <a:spcAft>
                <a:spcPts val="0"/>
              </a:spcAft>
              <a:buSzPts val="1000"/>
              <a:buChar char="○"/>
              <a:defRPr sz="1333"/>
            </a:lvl2pPr>
            <a:lvl3pPr marL="1828754" lvl="2" indent="-389457">
              <a:spcBef>
                <a:spcPts val="0"/>
              </a:spcBef>
              <a:spcAft>
                <a:spcPts val="0"/>
              </a:spcAft>
              <a:buSzPts val="1000"/>
              <a:buChar char="■"/>
              <a:defRPr sz="1333"/>
            </a:lvl3pPr>
            <a:lvl4pPr marL="2438339" lvl="3" indent="-372524">
              <a:spcBef>
                <a:spcPts val="0"/>
              </a:spcBef>
              <a:spcAft>
                <a:spcPts val="0"/>
              </a:spcAft>
              <a:buSzPts val="800"/>
              <a:buChar char="●"/>
              <a:defRPr sz="1067"/>
            </a:lvl4pPr>
            <a:lvl5pPr marL="3047924" lvl="4" indent="-372524">
              <a:spcBef>
                <a:spcPts val="0"/>
              </a:spcBef>
              <a:spcAft>
                <a:spcPts val="0"/>
              </a:spcAft>
              <a:buSzPts val="800"/>
              <a:buChar char="○"/>
              <a:defRPr sz="1067"/>
            </a:lvl5pPr>
            <a:lvl6pPr marL="3657509" lvl="5" indent="-372524">
              <a:spcBef>
                <a:spcPts val="0"/>
              </a:spcBef>
              <a:spcAft>
                <a:spcPts val="0"/>
              </a:spcAft>
              <a:buSzPts val="800"/>
              <a:buChar char="■"/>
              <a:defRPr sz="1067"/>
            </a:lvl6pPr>
            <a:lvl7pPr marL="4267093" lvl="6" indent="-372524">
              <a:spcBef>
                <a:spcPts val="0"/>
              </a:spcBef>
              <a:spcAft>
                <a:spcPts val="0"/>
              </a:spcAft>
              <a:buSzPts val="800"/>
              <a:buChar char="●"/>
              <a:defRPr sz="1067"/>
            </a:lvl7pPr>
            <a:lvl8pPr marL="4876678" lvl="7" indent="-372524">
              <a:spcBef>
                <a:spcPts val="0"/>
              </a:spcBef>
              <a:spcAft>
                <a:spcPts val="0"/>
              </a:spcAft>
              <a:buSzPts val="800"/>
              <a:buChar char="○"/>
              <a:defRPr sz="1067"/>
            </a:lvl8pPr>
            <a:lvl9pPr marL="5486263" lvl="8" indent="-372524">
              <a:spcBef>
                <a:spcPts val="0"/>
              </a:spcBef>
              <a:spcAft>
                <a:spcPts val="0"/>
              </a:spcAft>
              <a:buSzPts val="800"/>
              <a:buChar char="■"/>
              <a:defRPr sz="1067"/>
            </a:lvl9pPr>
          </a:lstStyle>
          <a:p>
            <a:endParaRPr/>
          </a:p>
        </p:txBody>
      </p:sp>
      <p:sp>
        <p:nvSpPr>
          <p:cNvPr id="207" name="Google Shape;207;p46"/>
          <p:cNvSpPr txBox="1">
            <a:spLocks noGrp="1"/>
          </p:cNvSpPr>
          <p:nvPr>
            <p:ph type="body" idx="2"/>
          </p:nvPr>
        </p:nvSpPr>
        <p:spPr>
          <a:xfrm>
            <a:off x="6351933" y="1360567"/>
            <a:ext cx="4891600" cy="4443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389457">
              <a:spcBef>
                <a:spcPts val="0"/>
              </a:spcBef>
              <a:spcAft>
                <a:spcPts val="0"/>
              </a:spcAft>
              <a:buSzPts val="1000"/>
              <a:buChar char="○"/>
              <a:defRPr sz="1333"/>
            </a:lvl2pPr>
            <a:lvl3pPr marL="1828754" lvl="2" indent="-389457">
              <a:spcBef>
                <a:spcPts val="0"/>
              </a:spcBef>
              <a:spcAft>
                <a:spcPts val="0"/>
              </a:spcAft>
              <a:buSzPts val="1000"/>
              <a:buChar char="■"/>
              <a:defRPr sz="1333"/>
            </a:lvl3pPr>
            <a:lvl4pPr marL="2438339" lvl="3" indent="-372524">
              <a:spcBef>
                <a:spcPts val="0"/>
              </a:spcBef>
              <a:spcAft>
                <a:spcPts val="0"/>
              </a:spcAft>
              <a:buSzPts val="800"/>
              <a:buChar char="●"/>
              <a:defRPr sz="1067"/>
            </a:lvl4pPr>
            <a:lvl5pPr marL="3047924" lvl="4" indent="-372524">
              <a:spcBef>
                <a:spcPts val="0"/>
              </a:spcBef>
              <a:spcAft>
                <a:spcPts val="0"/>
              </a:spcAft>
              <a:buSzPts val="800"/>
              <a:buChar char="○"/>
              <a:defRPr sz="1067"/>
            </a:lvl5pPr>
            <a:lvl6pPr marL="3657509" lvl="5" indent="-372524">
              <a:spcBef>
                <a:spcPts val="0"/>
              </a:spcBef>
              <a:spcAft>
                <a:spcPts val="0"/>
              </a:spcAft>
              <a:buSzPts val="800"/>
              <a:buChar char="■"/>
              <a:defRPr sz="1067"/>
            </a:lvl6pPr>
            <a:lvl7pPr marL="4267093" lvl="6" indent="-372524">
              <a:spcBef>
                <a:spcPts val="0"/>
              </a:spcBef>
              <a:spcAft>
                <a:spcPts val="0"/>
              </a:spcAft>
              <a:buSzPts val="800"/>
              <a:buChar char="●"/>
              <a:defRPr sz="1067"/>
            </a:lvl7pPr>
            <a:lvl8pPr marL="4876678" lvl="7" indent="-372524">
              <a:spcBef>
                <a:spcPts val="0"/>
              </a:spcBef>
              <a:spcAft>
                <a:spcPts val="0"/>
              </a:spcAft>
              <a:buSzPts val="800"/>
              <a:buChar char="○"/>
              <a:defRPr sz="1067"/>
            </a:lvl8pPr>
            <a:lvl9pPr marL="5486263" lvl="8" indent="-372524">
              <a:spcBef>
                <a:spcPts val="0"/>
              </a:spcBef>
              <a:spcAft>
                <a:spcPts val="0"/>
              </a:spcAft>
              <a:buSzPts val="800"/>
              <a:buChar char="■"/>
              <a:defRPr sz="1067"/>
            </a:lvl9pPr>
          </a:lstStyle>
          <a:p>
            <a:endParaRPr/>
          </a:p>
        </p:txBody>
      </p:sp>
    </p:spTree>
    <p:extLst>
      <p:ext uri="{BB962C8B-B14F-4D97-AF65-F5344CB8AC3E}">
        <p14:creationId xmlns:p14="http://schemas.microsoft.com/office/powerpoint/2010/main" val="15226231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8"/>
        <p:cNvGrpSpPr/>
        <p:nvPr/>
      </p:nvGrpSpPr>
      <p:grpSpPr>
        <a:xfrm>
          <a:off x="0" y="0"/>
          <a:ext cx="0" cy="0"/>
          <a:chOff x="0" y="0"/>
          <a:chExt cx="0" cy="0"/>
        </a:xfrm>
      </p:grpSpPr>
      <p:sp>
        <p:nvSpPr>
          <p:cNvPr id="209" name="Google Shape;209;p47"/>
          <p:cNvSpPr txBox="1">
            <a:spLocks noGrp="1"/>
          </p:cNvSpPr>
          <p:nvPr>
            <p:ph type="title"/>
          </p:nvPr>
        </p:nvSpPr>
        <p:spPr>
          <a:xfrm>
            <a:off x="277767" y="229967"/>
            <a:ext cx="10748000" cy="7636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sz="42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0" name="Google Shape;210;p4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de-CH" smtClean="0"/>
              <a:pPr>
                <a:spcBef>
                  <a:spcPts val="0"/>
                </a:spcBef>
                <a:spcAft>
                  <a:spcPts val="0"/>
                </a:spcAft>
              </a:pPr>
              <a:t>‹Nr.›</a:t>
            </a:fld>
            <a:endParaRPr lang="de-CH"/>
          </a:p>
        </p:txBody>
      </p:sp>
      <p:pic>
        <p:nvPicPr>
          <p:cNvPr id="211" name="Google Shape;211;p4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43536" y="449500"/>
            <a:ext cx="493733" cy="491403"/>
          </a:xfrm>
          <a:prstGeom prst="rect">
            <a:avLst/>
          </a:prstGeom>
          <a:noFill/>
          <a:ln>
            <a:noFill/>
          </a:ln>
        </p:spPr>
      </p:pic>
    </p:spTree>
    <p:extLst>
      <p:ext uri="{BB962C8B-B14F-4D97-AF65-F5344CB8AC3E}">
        <p14:creationId xmlns:p14="http://schemas.microsoft.com/office/powerpoint/2010/main" val="24621122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212"/>
        <p:cNvGrpSpPr/>
        <p:nvPr/>
      </p:nvGrpSpPr>
      <p:grpSpPr>
        <a:xfrm>
          <a:off x="0" y="0"/>
          <a:ext cx="0" cy="0"/>
          <a:chOff x="0" y="0"/>
          <a:chExt cx="0" cy="0"/>
        </a:xfrm>
      </p:grpSpPr>
      <p:sp>
        <p:nvSpPr>
          <p:cNvPr id="213" name="Google Shape;213;p4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de-CH" smtClean="0"/>
              <a:pPr>
                <a:spcBef>
                  <a:spcPts val="0"/>
                </a:spcBef>
                <a:spcAft>
                  <a:spcPts val="0"/>
                </a:spcAft>
              </a:pPr>
              <a:t>‹Nr.›</a:t>
            </a:fld>
            <a:endParaRPr lang="de-CH"/>
          </a:p>
        </p:txBody>
      </p:sp>
      <p:pic>
        <p:nvPicPr>
          <p:cNvPr id="214" name="Google Shape;214;p4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243537" y="449501"/>
            <a:ext cx="493732" cy="491401"/>
          </a:xfrm>
          <a:prstGeom prst="rect">
            <a:avLst/>
          </a:prstGeom>
          <a:noFill/>
          <a:ln>
            <a:noFill/>
          </a:ln>
        </p:spPr>
      </p:pic>
    </p:spTree>
    <p:extLst>
      <p:ext uri="{BB962C8B-B14F-4D97-AF65-F5344CB8AC3E}">
        <p14:creationId xmlns:p14="http://schemas.microsoft.com/office/powerpoint/2010/main" val="31692752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Leer 3">
  <p:cSld name="Leer 3">
    <p:bg>
      <p:bgPr>
        <a:solidFill>
          <a:schemeClr val="dk1"/>
        </a:solidFill>
        <a:effectLst/>
      </p:bgPr>
    </p:bg>
    <p:spTree>
      <p:nvGrpSpPr>
        <p:cNvPr id="1" name="Shape 215"/>
        <p:cNvGrpSpPr/>
        <p:nvPr/>
      </p:nvGrpSpPr>
      <p:grpSpPr>
        <a:xfrm>
          <a:off x="0" y="0"/>
          <a:ext cx="0" cy="0"/>
          <a:chOff x="0" y="0"/>
          <a:chExt cx="0" cy="0"/>
        </a:xfrm>
      </p:grpSpPr>
      <p:sp>
        <p:nvSpPr>
          <p:cNvPr id="216" name="Google Shape;216;p4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de-CH" smtClean="0"/>
              <a:pPr>
                <a:spcBef>
                  <a:spcPts val="0"/>
                </a:spcBef>
                <a:spcAft>
                  <a:spcPts val="0"/>
                </a:spcAft>
              </a:pPr>
              <a:t>‹Nr.›</a:t>
            </a:fld>
            <a:endParaRPr lang="de-CH"/>
          </a:p>
        </p:txBody>
      </p:sp>
    </p:spTree>
    <p:extLst>
      <p:ext uri="{BB962C8B-B14F-4D97-AF65-F5344CB8AC3E}">
        <p14:creationId xmlns:p14="http://schemas.microsoft.com/office/powerpoint/2010/main" val="19269814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Leer 2">
  <p:cSld name="Leer 2">
    <p:bg>
      <p:bgPr>
        <a:solidFill>
          <a:schemeClr val="dk1"/>
        </a:solidFill>
        <a:effectLst/>
      </p:bgPr>
    </p:bg>
    <p:spTree>
      <p:nvGrpSpPr>
        <p:cNvPr id="1" name="Shape 217"/>
        <p:cNvGrpSpPr/>
        <p:nvPr/>
      </p:nvGrpSpPr>
      <p:grpSpPr>
        <a:xfrm>
          <a:off x="0" y="0"/>
          <a:ext cx="0" cy="0"/>
          <a:chOff x="0" y="0"/>
          <a:chExt cx="0" cy="0"/>
        </a:xfrm>
      </p:grpSpPr>
      <p:sp>
        <p:nvSpPr>
          <p:cNvPr id="218" name="Google Shape;218;p5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de-CH" smtClean="0"/>
              <a:pPr>
                <a:spcBef>
                  <a:spcPts val="0"/>
                </a:spcBef>
                <a:spcAft>
                  <a:spcPts val="0"/>
                </a:spcAft>
              </a:pPr>
              <a:t>‹Nr.›</a:t>
            </a:fld>
            <a:endParaRPr lang="de-CH"/>
          </a:p>
        </p:txBody>
      </p:sp>
      <p:pic>
        <p:nvPicPr>
          <p:cNvPr id="219" name="Google Shape;219;p5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813034" y="1"/>
            <a:ext cx="6378967" cy="6858001"/>
          </a:xfrm>
          <a:prstGeom prst="rect">
            <a:avLst/>
          </a:prstGeom>
          <a:noFill/>
          <a:ln>
            <a:noFill/>
          </a:ln>
        </p:spPr>
      </p:pic>
      <p:sp>
        <p:nvSpPr>
          <p:cNvPr id="220" name="Google Shape;220;p50"/>
          <p:cNvSpPr txBox="1">
            <a:spLocks noGrp="1"/>
          </p:cNvSpPr>
          <p:nvPr>
            <p:ph type="title"/>
          </p:nvPr>
        </p:nvSpPr>
        <p:spPr>
          <a:xfrm>
            <a:off x="277767" y="229967"/>
            <a:ext cx="5535200" cy="763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200"/>
              <a:buNone/>
              <a:defRPr sz="4267">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1" name="Google Shape;221;p50"/>
          <p:cNvSpPr txBox="1">
            <a:spLocks noGrp="1"/>
          </p:cNvSpPr>
          <p:nvPr>
            <p:ph type="title" idx="2"/>
          </p:nvPr>
        </p:nvSpPr>
        <p:spPr>
          <a:xfrm>
            <a:off x="7572329" y="4935633"/>
            <a:ext cx="4227200" cy="7636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2400"/>
              <a:buNone/>
              <a:defRPr sz="3200">
                <a:solidFill>
                  <a:schemeClr val="dk1"/>
                </a:solidFill>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endParaRPr/>
          </a:p>
        </p:txBody>
      </p:sp>
      <p:sp>
        <p:nvSpPr>
          <p:cNvPr id="222" name="Google Shape;222;p50"/>
          <p:cNvSpPr txBox="1">
            <a:spLocks noGrp="1"/>
          </p:cNvSpPr>
          <p:nvPr>
            <p:ph type="body" idx="1"/>
          </p:nvPr>
        </p:nvSpPr>
        <p:spPr>
          <a:xfrm>
            <a:off x="1115433" y="1360567"/>
            <a:ext cx="4697600" cy="4443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chemeClr val="lt1"/>
              </a:buClr>
              <a:buSzPts val="1200"/>
              <a:buChar char="●"/>
              <a:defRPr sz="1600">
                <a:solidFill>
                  <a:schemeClr val="lt1"/>
                </a:solidFill>
              </a:defRPr>
            </a:lvl1pPr>
            <a:lvl2pPr marL="1219170" lvl="1" indent="-389457">
              <a:spcBef>
                <a:spcPts val="0"/>
              </a:spcBef>
              <a:spcAft>
                <a:spcPts val="0"/>
              </a:spcAft>
              <a:buClr>
                <a:schemeClr val="lt1"/>
              </a:buClr>
              <a:buSzPts val="1000"/>
              <a:buChar char="○"/>
              <a:defRPr sz="1333">
                <a:solidFill>
                  <a:schemeClr val="lt1"/>
                </a:solidFill>
              </a:defRPr>
            </a:lvl2pPr>
            <a:lvl3pPr marL="1828754" lvl="2" indent="-389457">
              <a:spcBef>
                <a:spcPts val="0"/>
              </a:spcBef>
              <a:spcAft>
                <a:spcPts val="0"/>
              </a:spcAft>
              <a:buClr>
                <a:schemeClr val="lt1"/>
              </a:buClr>
              <a:buSzPts val="1000"/>
              <a:buChar char="■"/>
              <a:defRPr sz="1333">
                <a:solidFill>
                  <a:schemeClr val="lt1"/>
                </a:solidFill>
              </a:defRPr>
            </a:lvl3pPr>
            <a:lvl4pPr marL="2438339" lvl="3" indent="-372524">
              <a:spcBef>
                <a:spcPts val="0"/>
              </a:spcBef>
              <a:spcAft>
                <a:spcPts val="0"/>
              </a:spcAft>
              <a:buClr>
                <a:schemeClr val="lt1"/>
              </a:buClr>
              <a:buSzPts val="800"/>
              <a:buChar char="●"/>
              <a:defRPr sz="1067">
                <a:solidFill>
                  <a:schemeClr val="lt1"/>
                </a:solidFill>
              </a:defRPr>
            </a:lvl4pPr>
            <a:lvl5pPr marL="3047924" lvl="4" indent="-372524">
              <a:spcBef>
                <a:spcPts val="0"/>
              </a:spcBef>
              <a:spcAft>
                <a:spcPts val="0"/>
              </a:spcAft>
              <a:buClr>
                <a:schemeClr val="lt1"/>
              </a:buClr>
              <a:buSzPts val="800"/>
              <a:buChar char="○"/>
              <a:defRPr sz="1067">
                <a:solidFill>
                  <a:schemeClr val="lt1"/>
                </a:solidFill>
              </a:defRPr>
            </a:lvl5pPr>
            <a:lvl6pPr marL="3657509" lvl="5" indent="-372524">
              <a:spcBef>
                <a:spcPts val="0"/>
              </a:spcBef>
              <a:spcAft>
                <a:spcPts val="0"/>
              </a:spcAft>
              <a:buClr>
                <a:schemeClr val="lt1"/>
              </a:buClr>
              <a:buSzPts val="800"/>
              <a:buChar char="■"/>
              <a:defRPr sz="1067">
                <a:solidFill>
                  <a:schemeClr val="lt1"/>
                </a:solidFill>
              </a:defRPr>
            </a:lvl6pPr>
            <a:lvl7pPr marL="4267093" lvl="6" indent="-372524">
              <a:spcBef>
                <a:spcPts val="0"/>
              </a:spcBef>
              <a:spcAft>
                <a:spcPts val="0"/>
              </a:spcAft>
              <a:buClr>
                <a:schemeClr val="lt1"/>
              </a:buClr>
              <a:buSzPts val="800"/>
              <a:buChar char="●"/>
              <a:defRPr sz="1067">
                <a:solidFill>
                  <a:schemeClr val="lt1"/>
                </a:solidFill>
              </a:defRPr>
            </a:lvl7pPr>
            <a:lvl8pPr marL="4876678" lvl="7" indent="-372524">
              <a:spcBef>
                <a:spcPts val="0"/>
              </a:spcBef>
              <a:spcAft>
                <a:spcPts val="0"/>
              </a:spcAft>
              <a:buClr>
                <a:schemeClr val="lt1"/>
              </a:buClr>
              <a:buSzPts val="800"/>
              <a:buChar char="○"/>
              <a:defRPr sz="1067">
                <a:solidFill>
                  <a:schemeClr val="lt1"/>
                </a:solidFill>
              </a:defRPr>
            </a:lvl8pPr>
            <a:lvl9pPr marL="5486263" lvl="8" indent="-372524">
              <a:spcBef>
                <a:spcPts val="0"/>
              </a:spcBef>
              <a:spcAft>
                <a:spcPts val="0"/>
              </a:spcAft>
              <a:buClr>
                <a:schemeClr val="lt1"/>
              </a:buClr>
              <a:buSzPts val="800"/>
              <a:buChar char="■"/>
              <a:defRPr sz="1067">
                <a:solidFill>
                  <a:schemeClr val="lt1"/>
                </a:solidFill>
              </a:defRPr>
            </a:lvl9pPr>
          </a:lstStyle>
          <a:p>
            <a:endParaRPr/>
          </a:p>
        </p:txBody>
      </p:sp>
    </p:spTree>
    <p:extLst>
      <p:ext uri="{BB962C8B-B14F-4D97-AF65-F5344CB8AC3E}">
        <p14:creationId xmlns:p14="http://schemas.microsoft.com/office/powerpoint/2010/main" val="1234348396"/>
      </p:ext>
    </p:extLst>
  </p:cSld>
  <p:clrMapOvr>
    <a:masterClrMapping/>
  </p:clrMapOvr>
  <p:extLst>
    <p:ext uri="{DCECCB84-F9BA-43D5-87BE-67443E8EF086}">
      <p15:sldGuideLst xmlns:p15="http://schemas.microsoft.com/office/powerpoint/2012/main">
        <p15:guide id="1" pos="2746">
          <p15:clr>
            <a:srgbClr val="FA7B17"/>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Leer 1">
  <p:cSld name="Leer 1">
    <p:bg>
      <p:bgPr>
        <a:solidFill>
          <a:schemeClr val="lt1"/>
        </a:solidFill>
        <a:effectLst/>
      </p:bgPr>
    </p:bg>
    <p:spTree>
      <p:nvGrpSpPr>
        <p:cNvPr id="1" name="Shape 223"/>
        <p:cNvGrpSpPr/>
        <p:nvPr/>
      </p:nvGrpSpPr>
      <p:grpSpPr>
        <a:xfrm>
          <a:off x="0" y="0"/>
          <a:ext cx="0" cy="0"/>
          <a:chOff x="0" y="0"/>
          <a:chExt cx="0" cy="0"/>
        </a:xfrm>
      </p:grpSpPr>
      <p:sp>
        <p:nvSpPr>
          <p:cNvPr id="224" name="Google Shape;224;p5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de-CH" smtClean="0"/>
              <a:pPr>
                <a:spcBef>
                  <a:spcPts val="0"/>
                </a:spcBef>
                <a:spcAft>
                  <a:spcPts val="0"/>
                </a:spcAft>
              </a:pPr>
              <a:t>‹Nr.›</a:t>
            </a:fld>
            <a:endParaRPr lang="de-CH"/>
          </a:p>
        </p:txBody>
      </p:sp>
    </p:spTree>
    <p:extLst>
      <p:ext uri="{BB962C8B-B14F-4D97-AF65-F5344CB8AC3E}">
        <p14:creationId xmlns:p14="http://schemas.microsoft.com/office/powerpoint/2010/main" val="38931059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Leer 1 1">
  <p:cSld name="Leer 1 1">
    <p:bg>
      <p:bgPr>
        <a:solidFill>
          <a:schemeClr val="lt1"/>
        </a:solidFill>
        <a:effectLst/>
      </p:bgPr>
    </p:bg>
    <p:spTree>
      <p:nvGrpSpPr>
        <p:cNvPr id="1" name="Shape 225"/>
        <p:cNvGrpSpPr/>
        <p:nvPr/>
      </p:nvGrpSpPr>
      <p:grpSpPr>
        <a:xfrm>
          <a:off x="0" y="0"/>
          <a:ext cx="0" cy="0"/>
          <a:chOff x="0" y="0"/>
          <a:chExt cx="0" cy="0"/>
        </a:xfrm>
      </p:grpSpPr>
      <p:sp>
        <p:nvSpPr>
          <p:cNvPr id="226" name="Google Shape;226;p5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de-CH" smtClean="0"/>
              <a:pPr>
                <a:spcBef>
                  <a:spcPts val="0"/>
                </a:spcBef>
                <a:spcAft>
                  <a:spcPts val="0"/>
                </a:spcAft>
              </a:pPr>
              <a:t>‹Nr.›</a:t>
            </a:fld>
            <a:endParaRPr lang="de-CH"/>
          </a:p>
        </p:txBody>
      </p:sp>
      <p:pic>
        <p:nvPicPr>
          <p:cNvPr id="227" name="Google Shape;227;p5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813034" y="1"/>
            <a:ext cx="6378967" cy="6858001"/>
          </a:xfrm>
          <a:prstGeom prst="rect">
            <a:avLst/>
          </a:prstGeom>
          <a:noFill/>
          <a:ln>
            <a:noFill/>
          </a:ln>
        </p:spPr>
      </p:pic>
      <p:sp>
        <p:nvSpPr>
          <p:cNvPr id="228" name="Google Shape;228;p52"/>
          <p:cNvSpPr txBox="1">
            <a:spLocks noGrp="1"/>
          </p:cNvSpPr>
          <p:nvPr>
            <p:ph type="title"/>
          </p:nvPr>
        </p:nvSpPr>
        <p:spPr>
          <a:xfrm>
            <a:off x="277767" y="229967"/>
            <a:ext cx="5535200" cy="763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200"/>
              <a:buNone/>
              <a:defRPr sz="4267">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9" name="Google Shape;229;p52"/>
          <p:cNvSpPr txBox="1">
            <a:spLocks noGrp="1"/>
          </p:cNvSpPr>
          <p:nvPr>
            <p:ph type="title" idx="2"/>
          </p:nvPr>
        </p:nvSpPr>
        <p:spPr>
          <a:xfrm>
            <a:off x="7572329" y="4935633"/>
            <a:ext cx="4227200" cy="7636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2400"/>
              <a:buNone/>
              <a:defRPr sz="3200">
                <a:solidFill>
                  <a:schemeClr val="lt1"/>
                </a:solidFill>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endParaRPr/>
          </a:p>
        </p:txBody>
      </p:sp>
      <p:sp>
        <p:nvSpPr>
          <p:cNvPr id="230" name="Google Shape;230;p52"/>
          <p:cNvSpPr txBox="1">
            <a:spLocks noGrp="1"/>
          </p:cNvSpPr>
          <p:nvPr>
            <p:ph type="body" idx="1"/>
          </p:nvPr>
        </p:nvSpPr>
        <p:spPr>
          <a:xfrm>
            <a:off x="1115433" y="1360567"/>
            <a:ext cx="4697600" cy="4443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389457">
              <a:spcBef>
                <a:spcPts val="0"/>
              </a:spcBef>
              <a:spcAft>
                <a:spcPts val="0"/>
              </a:spcAft>
              <a:buSzPts val="1000"/>
              <a:buChar char="○"/>
              <a:defRPr sz="1333"/>
            </a:lvl2pPr>
            <a:lvl3pPr marL="1828754" lvl="2" indent="-389457">
              <a:spcBef>
                <a:spcPts val="0"/>
              </a:spcBef>
              <a:spcAft>
                <a:spcPts val="0"/>
              </a:spcAft>
              <a:buSzPts val="1000"/>
              <a:buChar char="■"/>
              <a:defRPr sz="1333"/>
            </a:lvl3pPr>
            <a:lvl4pPr marL="2438339" lvl="3" indent="-372524">
              <a:spcBef>
                <a:spcPts val="0"/>
              </a:spcBef>
              <a:spcAft>
                <a:spcPts val="0"/>
              </a:spcAft>
              <a:buSzPts val="800"/>
              <a:buChar char="●"/>
              <a:defRPr sz="1067"/>
            </a:lvl4pPr>
            <a:lvl5pPr marL="3047924" lvl="4" indent="-372524">
              <a:spcBef>
                <a:spcPts val="0"/>
              </a:spcBef>
              <a:spcAft>
                <a:spcPts val="0"/>
              </a:spcAft>
              <a:buSzPts val="800"/>
              <a:buChar char="○"/>
              <a:defRPr sz="1067"/>
            </a:lvl5pPr>
            <a:lvl6pPr marL="3657509" lvl="5" indent="-372524">
              <a:spcBef>
                <a:spcPts val="0"/>
              </a:spcBef>
              <a:spcAft>
                <a:spcPts val="0"/>
              </a:spcAft>
              <a:buSzPts val="800"/>
              <a:buChar char="■"/>
              <a:defRPr sz="1067"/>
            </a:lvl6pPr>
            <a:lvl7pPr marL="4267093" lvl="6" indent="-372524">
              <a:spcBef>
                <a:spcPts val="0"/>
              </a:spcBef>
              <a:spcAft>
                <a:spcPts val="0"/>
              </a:spcAft>
              <a:buSzPts val="800"/>
              <a:buChar char="●"/>
              <a:defRPr sz="1067"/>
            </a:lvl7pPr>
            <a:lvl8pPr marL="4876678" lvl="7" indent="-372524">
              <a:spcBef>
                <a:spcPts val="0"/>
              </a:spcBef>
              <a:spcAft>
                <a:spcPts val="0"/>
              </a:spcAft>
              <a:buSzPts val="800"/>
              <a:buChar char="○"/>
              <a:defRPr sz="1067"/>
            </a:lvl8pPr>
            <a:lvl9pPr marL="5486263" lvl="8" indent="-372524">
              <a:spcBef>
                <a:spcPts val="0"/>
              </a:spcBef>
              <a:spcAft>
                <a:spcPts val="0"/>
              </a:spcAft>
              <a:buSzPts val="800"/>
              <a:buChar char="■"/>
              <a:defRPr sz="1067"/>
            </a:lvl9pPr>
          </a:lstStyle>
          <a:p>
            <a:endParaRPr/>
          </a:p>
        </p:txBody>
      </p:sp>
    </p:spTree>
    <p:extLst>
      <p:ext uri="{BB962C8B-B14F-4D97-AF65-F5344CB8AC3E}">
        <p14:creationId xmlns:p14="http://schemas.microsoft.com/office/powerpoint/2010/main" val="2306099700"/>
      </p:ext>
    </p:extLst>
  </p:cSld>
  <p:clrMapOvr>
    <a:masterClrMapping/>
  </p:clrMapOvr>
  <p:extLst>
    <p:ext uri="{DCECCB84-F9BA-43D5-87BE-67443E8EF086}">
      <p15:sldGuideLst xmlns:p15="http://schemas.microsoft.com/office/powerpoint/2012/main">
        <p15:guide id="1" pos="2746">
          <p15:clr>
            <a:srgbClr val="FA7B17"/>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2 - Zwei Spalten - weiss - ohne Logo">
  <p:cSld name="2 - Zwei Spalten - weiss - ohne Logo">
    <p:spTree>
      <p:nvGrpSpPr>
        <p:cNvPr id="1" name="Shape 231"/>
        <p:cNvGrpSpPr/>
        <p:nvPr/>
      </p:nvGrpSpPr>
      <p:grpSpPr>
        <a:xfrm>
          <a:off x="0" y="0"/>
          <a:ext cx="0" cy="0"/>
          <a:chOff x="0" y="0"/>
          <a:chExt cx="0" cy="0"/>
        </a:xfrm>
      </p:grpSpPr>
      <p:sp>
        <p:nvSpPr>
          <p:cNvPr id="232" name="Google Shape;232;p53"/>
          <p:cNvSpPr txBox="1">
            <a:spLocks noGrp="1"/>
          </p:cNvSpPr>
          <p:nvPr>
            <p:ph type="title"/>
          </p:nvPr>
        </p:nvSpPr>
        <p:spPr>
          <a:xfrm>
            <a:off x="741733" y="720200"/>
            <a:ext cx="4994400" cy="698759"/>
          </a:xfrm>
          <a:prstGeom prst="rect">
            <a:avLst/>
          </a:prstGeom>
        </p:spPr>
        <p:txBody>
          <a:bodyPr spcFirstLastPara="1" wrap="square" lIns="0" tIns="0" rIns="0" bIns="180000" anchor="t" anchorCtr="0">
            <a:spAutoFit/>
          </a:bodyPr>
          <a:lstStyle>
            <a:lvl1pPr lvl="0">
              <a:lnSpc>
                <a:spcPct val="90000"/>
              </a:lnSpc>
              <a:spcBef>
                <a:spcPts val="0"/>
              </a:spcBef>
              <a:spcAft>
                <a:spcPts val="0"/>
              </a:spcAft>
              <a:buSzPts val="2800"/>
              <a:buFont typeface="Inter ExtraBold"/>
              <a:buNone/>
              <a:defRPr sz="3733">
                <a:latin typeface="Inter ExtraBold"/>
                <a:ea typeface="Inter ExtraBold"/>
                <a:cs typeface="Inter ExtraBold"/>
                <a:sym typeface="Inter ExtraBold"/>
              </a:defRPr>
            </a:lvl1pPr>
            <a:lvl2pPr lvl="1">
              <a:spcBef>
                <a:spcPts val="0"/>
              </a:spcBef>
              <a:spcAft>
                <a:spcPts val="0"/>
              </a:spcAft>
              <a:buClr>
                <a:schemeClr val="dk1"/>
              </a:buClr>
              <a:buSzPts val="2800"/>
              <a:buNone/>
              <a:defRPr sz="3733">
                <a:solidFill>
                  <a:schemeClr val="dk1"/>
                </a:solidFill>
              </a:defRPr>
            </a:lvl2pPr>
            <a:lvl3pPr lvl="2">
              <a:spcBef>
                <a:spcPts val="0"/>
              </a:spcBef>
              <a:spcAft>
                <a:spcPts val="0"/>
              </a:spcAft>
              <a:buClr>
                <a:schemeClr val="dk1"/>
              </a:buClr>
              <a:buSzPts val="2800"/>
              <a:buNone/>
              <a:defRPr sz="3733">
                <a:solidFill>
                  <a:schemeClr val="dk1"/>
                </a:solidFill>
              </a:defRPr>
            </a:lvl3pPr>
            <a:lvl4pPr lvl="3">
              <a:spcBef>
                <a:spcPts val="0"/>
              </a:spcBef>
              <a:spcAft>
                <a:spcPts val="0"/>
              </a:spcAft>
              <a:buClr>
                <a:schemeClr val="dk1"/>
              </a:buClr>
              <a:buSzPts val="2800"/>
              <a:buNone/>
              <a:defRPr sz="3733">
                <a:solidFill>
                  <a:schemeClr val="dk1"/>
                </a:solidFill>
              </a:defRPr>
            </a:lvl4pPr>
            <a:lvl5pPr lvl="4">
              <a:spcBef>
                <a:spcPts val="0"/>
              </a:spcBef>
              <a:spcAft>
                <a:spcPts val="0"/>
              </a:spcAft>
              <a:buClr>
                <a:schemeClr val="dk1"/>
              </a:buClr>
              <a:buSzPts val="2800"/>
              <a:buNone/>
              <a:defRPr sz="3733">
                <a:solidFill>
                  <a:schemeClr val="dk1"/>
                </a:solidFill>
              </a:defRPr>
            </a:lvl5pPr>
            <a:lvl6pPr lvl="5">
              <a:spcBef>
                <a:spcPts val="0"/>
              </a:spcBef>
              <a:spcAft>
                <a:spcPts val="0"/>
              </a:spcAft>
              <a:buClr>
                <a:schemeClr val="dk1"/>
              </a:buClr>
              <a:buSzPts val="2800"/>
              <a:buNone/>
              <a:defRPr sz="3733">
                <a:solidFill>
                  <a:schemeClr val="dk1"/>
                </a:solidFill>
              </a:defRPr>
            </a:lvl6pPr>
            <a:lvl7pPr lvl="6">
              <a:spcBef>
                <a:spcPts val="0"/>
              </a:spcBef>
              <a:spcAft>
                <a:spcPts val="0"/>
              </a:spcAft>
              <a:buClr>
                <a:schemeClr val="dk1"/>
              </a:buClr>
              <a:buSzPts val="2800"/>
              <a:buNone/>
              <a:defRPr sz="3733">
                <a:solidFill>
                  <a:schemeClr val="dk1"/>
                </a:solidFill>
              </a:defRPr>
            </a:lvl7pPr>
            <a:lvl8pPr lvl="7">
              <a:spcBef>
                <a:spcPts val="0"/>
              </a:spcBef>
              <a:spcAft>
                <a:spcPts val="0"/>
              </a:spcAft>
              <a:buClr>
                <a:schemeClr val="dk1"/>
              </a:buClr>
              <a:buSzPts val="2800"/>
              <a:buNone/>
              <a:defRPr sz="3733">
                <a:solidFill>
                  <a:schemeClr val="dk1"/>
                </a:solidFill>
              </a:defRPr>
            </a:lvl8pPr>
            <a:lvl9pPr lvl="8">
              <a:spcBef>
                <a:spcPts val="0"/>
              </a:spcBef>
              <a:spcAft>
                <a:spcPts val="0"/>
              </a:spcAft>
              <a:buClr>
                <a:schemeClr val="dk1"/>
              </a:buClr>
              <a:buSzPts val="2800"/>
              <a:buNone/>
              <a:defRPr sz="3733">
                <a:solidFill>
                  <a:schemeClr val="dk1"/>
                </a:solidFill>
              </a:defRPr>
            </a:lvl9pPr>
          </a:lstStyle>
          <a:p>
            <a:endParaRPr/>
          </a:p>
        </p:txBody>
      </p:sp>
      <p:sp>
        <p:nvSpPr>
          <p:cNvPr id="233" name="Google Shape;233;p53"/>
          <p:cNvSpPr txBox="1">
            <a:spLocks noGrp="1"/>
          </p:cNvSpPr>
          <p:nvPr>
            <p:ph type="body" idx="1"/>
          </p:nvPr>
        </p:nvSpPr>
        <p:spPr>
          <a:xfrm>
            <a:off x="741733" y="3296600"/>
            <a:ext cx="4994400" cy="308602"/>
          </a:xfrm>
          <a:prstGeom prst="rect">
            <a:avLst/>
          </a:prstGeom>
        </p:spPr>
        <p:txBody>
          <a:bodyPr spcFirstLastPara="1" wrap="square" lIns="0" tIns="0" rIns="0" bIns="72000" anchor="t" anchorCtr="0">
            <a:spAutoFit/>
          </a:bodyPr>
          <a:lstStyle>
            <a:lvl1pPr marL="609585" lvl="0" indent="-389457">
              <a:lnSpc>
                <a:spcPct val="115000"/>
              </a:lnSpc>
              <a:spcBef>
                <a:spcPts val="0"/>
              </a:spcBef>
              <a:spcAft>
                <a:spcPts val="0"/>
              </a:spcAft>
              <a:buClr>
                <a:schemeClr val="dk1"/>
              </a:buClr>
              <a:buSzPts val="1000"/>
              <a:buFont typeface="Inter"/>
              <a:buChar char="●"/>
              <a:defRPr sz="1333">
                <a:solidFill>
                  <a:schemeClr val="dk1"/>
                </a:solidFill>
                <a:latin typeface="Inter"/>
                <a:ea typeface="Inter"/>
                <a:cs typeface="Inter"/>
                <a:sym typeface="Inter"/>
              </a:defRPr>
            </a:lvl1pPr>
            <a:lvl2pPr marL="1219170" lvl="1" indent="-372524">
              <a:lnSpc>
                <a:spcPct val="115000"/>
              </a:lnSpc>
              <a:spcBef>
                <a:spcPts val="800"/>
              </a:spcBef>
              <a:spcAft>
                <a:spcPts val="0"/>
              </a:spcAft>
              <a:buSzPts val="800"/>
              <a:buFont typeface="Inter"/>
              <a:buChar char="○"/>
              <a:defRPr sz="1067">
                <a:latin typeface="Inter"/>
                <a:ea typeface="Inter"/>
                <a:cs typeface="Inter"/>
                <a:sym typeface="Inter"/>
              </a:defRPr>
            </a:lvl2pPr>
            <a:lvl3pPr marL="1828754" lvl="2" indent="-372524">
              <a:lnSpc>
                <a:spcPct val="115000"/>
              </a:lnSpc>
              <a:spcBef>
                <a:spcPts val="800"/>
              </a:spcBef>
              <a:spcAft>
                <a:spcPts val="0"/>
              </a:spcAft>
              <a:buSzPts val="800"/>
              <a:buFont typeface="Inter"/>
              <a:buChar char="■"/>
              <a:defRPr sz="1067">
                <a:latin typeface="Inter"/>
                <a:ea typeface="Inter"/>
                <a:cs typeface="Inter"/>
                <a:sym typeface="Inter"/>
              </a:defRPr>
            </a:lvl3pPr>
            <a:lvl4pPr marL="2438339" lvl="3" indent="-372524">
              <a:lnSpc>
                <a:spcPct val="115000"/>
              </a:lnSpc>
              <a:spcBef>
                <a:spcPts val="800"/>
              </a:spcBef>
              <a:spcAft>
                <a:spcPts val="0"/>
              </a:spcAft>
              <a:buSzPts val="800"/>
              <a:buFont typeface="Inter"/>
              <a:buChar char="●"/>
              <a:defRPr sz="1067">
                <a:latin typeface="Inter"/>
                <a:ea typeface="Inter"/>
                <a:cs typeface="Inter"/>
                <a:sym typeface="Inter"/>
              </a:defRPr>
            </a:lvl4pPr>
            <a:lvl5pPr marL="3047924" lvl="4" indent="-372524">
              <a:lnSpc>
                <a:spcPct val="115000"/>
              </a:lnSpc>
              <a:spcBef>
                <a:spcPts val="800"/>
              </a:spcBef>
              <a:spcAft>
                <a:spcPts val="0"/>
              </a:spcAft>
              <a:buSzPts val="800"/>
              <a:buFont typeface="Inter"/>
              <a:buChar char="○"/>
              <a:defRPr sz="1067">
                <a:latin typeface="Inter"/>
                <a:ea typeface="Inter"/>
                <a:cs typeface="Inter"/>
                <a:sym typeface="Inter"/>
              </a:defRPr>
            </a:lvl5pPr>
            <a:lvl6pPr marL="3657509" lvl="5" indent="-372524">
              <a:lnSpc>
                <a:spcPct val="115000"/>
              </a:lnSpc>
              <a:spcBef>
                <a:spcPts val="800"/>
              </a:spcBef>
              <a:spcAft>
                <a:spcPts val="0"/>
              </a:spcAft>
              <a:buSzPts val="800"/>
              <a:buFont typeface="Inter"/>
              <a:buChar char="■"/>
              <a:defRPr sz="1067">
                <a:latin typeface="Inter"/>
                <a:ea typeface="Inter"/>
                <a:cs typeface="Inter"/>
                <a:sym typeface="Inter"/>
              </a:defRPr>
            </a:lvl6pPr>
            <a:lvl7pPr marL="4267093" lvl="6" indent="-372524">
              <a:lnSpc>
                <a:spcPct val="115000"/>
              </a:lnSpc>
              <a:spcBef>
                <a:spcPts val="800"/>
              </a:spcBef>
              <a:spcAft>
                <a:spcPts val="0"/>
              </a:spcAft>
              <a:buSzPts val="800"/>
              <a:buFont typeface="Inter"/>
              <a:buChar char="●"/>
              <a:defRPr sz="1067">
                <a:latin typeface="Inter"/>
                <a:ea typeface="Inter"/>
                <a:cs typeface="Inter"/>
                <a:sym typeface="Inter"/>
              </a:defRPr>
            </a:lvl7pPr>
            <a:lvl8pPr marL="4876678" lvl="7" indent="-372524">
              <a:lnSpc>
                <a:spcPct val="115000"/>
              </a:lnSpc>
              <a:spcBef>
                <a:spcPts val="800"/>
              </a:spcBef>
              <a:spcAft>
                <a:spcPts val="0"/>
              </a:spcAft>
              <a:buSzPts val="800"/>
              <a:buFont typeface="Inter"/>
              <a:buChar char="○"/>
              <a:defRPr sz="1067">
                <a:latin typeface="Inter"/>
                <a:ea typeface="Inter"/>
                <a:cs typeface="Inter"/>
                <a:sym typeface="Inter"/>
              </a:defRPr>
            </a:lvl8pPr>
            <a:lvl9pPr marL="5486263" lvl="8" indent="-372524">
              <a:lnSpc>
                <a:spcPct val="115000"/>
              </a:lnSpc>
              <a:spcBef>
                <a:spcPts val="800"/>
              </a:spcBef>
              <a:spcAft>
                <a:spcPts val="800"/>
              </a:spcAft>
              <a:buSzPts val="800"/>
              <a:buFont typeface="Inter"/>
              <a:buChar char="■"/>
              <a:defRPr sz="1067">
                <a:latin typeface="Inter"/>
                <a:ea typeface="Inter"/>
                <a:cs typeface="Inter"/>
                <a:sym typeface="Inter"/>
              </a:defRPr>
            </a:lvl9pPr>
          </a:lstStyle>
          <a:p>
            <a:endParaRPr/>
          </a:p>
        </p:txBody>
      </p:sp>
      <p:sp>
        <p:nvSpPr>
          <p:cNvPr id="234" name="Google Shape;234;p53"/>
          <p:cNvSpPr txBox="1">
            <a:spLocks noGrp="1"/>
          </p:cNvSpPr>
          <p:nvPr>
            <p:ph type="subTitle" idx="2"/>
          </p:nvPr>
        </p:nvSpPr>
        <p:spPr>
          <a:xfrm>
            <a:off x="720000" y="2032000"/>
            <a:ext cx="5016000" cy="559233"/>
          </a:xfrm>
          <a:prstGeom prst="rect">
            <a:avLst/>
          </a:prstGeom>
        </p:spPr>
        <p:txBody>
          <a:bodyPr spcFirstLastPara="1" wrap="square" lIns="0" tIns="0" rIns="0" bIns="180000" anchor="t" anchorCtr="0">
            <a:spAutoFit/>
          </a:bodyPr>
          <a:lstStyle>
            <a:lvl1pPr lvl="0">
              <a:spcBef>
                <a:spcPts val="0"/>
              </a:spcBef>
              <a:spcAft>
                <a:spcPts val="0"/>
              </a:spcAft>
              <a:buClr>
                <a:schemeClr val="dk2"/>
              </a:buClr>
              <a:buSzPts val="1600"/>
              <a:buNone/>
              <a:defRPr sz="2133">
                <a:solidFill>
                  <a:schemeClr val="dk2"/>
                </a:solidFill>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Tree>
    <p:extLst>
      <p:ext uri="{BB962C8B-B14F-4D97-AF65-F5344CB8AC3E}">
        <p14:creationId xmlns:p14="http://schemas.microsoft.com/office/powerpoint/2010/main" val="3029437002"/>
      </p:ext>
    </p:extLst>
  </p:cSld>
  <p:clrMapOvr>
    <a:masterClrMapping/>
  </p:clrMapOvr>
  <p:extLst>
    <p:ext uri="{DCECCB84-F9BA-43D5-87BE-67443E8EF086}">
      <p15:sldGuideLst xmlns:p15="http://schemas.microsoft.com/office/powerpoint/2012/main">
        <p15:guide id="1" pos="2710">
          <p15:clr>
            <a:srgbClr val="E46962"/>
          </p15:clr>
        </p15:guide>
        <p15:guide id="2" pos="3050">
          <p15:clr>
            <a:srgbClr val="E46962"/>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jpeg"/><Relationship Id="rId2" Type="http://schemas.openxmlformats.org/officeDocument/2006/relationships/slideLayout" Target="../slideLayouts/slideLayout16.xml"/><Relationship Id="rId16" Type="http://schemas.openxmlformats.org/officeDocument/2006/relationships/theme" Target="../theme/theme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theme" Target="../theme/theme5.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7.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de-DE" dirty="0"/>
          </a:p>
        </p:txBody>
      </p:sp>
      <p:sp>
        <p:nvSpPr>
          <p:cNvPr id="6" name="Foliennummernplatzhalt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35B41D-B0C6-423C-8062-38E8ED1FA3A3}" type="slidenum">
              <a:rPr lang="de-CH" smtClean="0"/>
              <a:t>‹Nr.›</a:t>
            </a:fld>
            <a:endParaRPr lang="de-CH"/>
          </a:p>
        </p:txBody>
      </p:sp>
      <p:pic>
        <p:nvPicPr>
          <p:cNvPr id="7" name="Grafik 6" descr="C:\Users\Irene Ziegler\AppData\Local\Microsoft\Windows\INetCache\Content.Outlook\6WXN0VM1\EIT.ost_Breifbogen_1020.jpg"/>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bwMode="auto">
          <a:xfrm>
            <a:off x="19711" y="10719"/>
            <a:ext cx="7804481" cy="787938"/>
          </a:xfrm>
          <a:prstGeom prst="rect">
            <a:avLst/>
          </a:prstGeom>
          <a:noFill/>
          <a:ln>
            <a:noFill/>
          </a:ln>
          <a:extLst>
            <a:ext uri="{53640926-AAD7-44D8-BBD7-CCE9431645EC}">
              <a14:shadowObscured xmlns:a14="http://schemas.microsoft.com/office/drawing/2010/main"/>
            </a:ext>
          </a:extLst>
        </p:spPr>
      </p:pic>
      <p:sp>
        <p:nvSpPr>
          <p:cNvPr id="8" name="Fußzeilenplatzhalter 3"/>
          <p:cNvSpPr>
            <a:spLocks noGrp="1"/>
          </p:cNvSpPr>
          <p:nvPr>
            <p:ph type="ftr" sz="quarter" idx="3"/>
          </p:nvPr>
        </p:nvSpPr>
        <p:spPr>
          <a:xfrm>
            <a:off x="4038600" y="6356352"/>
            <a:ext cx="4114800" cy="365125"/>
          </a:xfrm>
          <a:prstGeom prst="rect">
            <a:avLst/>
          </a:prstGeom>
        </p:spPr>
        <p:txBody>
          <a:bodyPr anchor="ctr"/>
          <a:lstStyle>
            <a:lvl1pPr algn="ctr">
              <a:defRPr sz="900">
                <a:solidFill>
                  <a:schemeClr val="tx1"/>
                </a:solidFill>
              </a:defRPr>
            </a:lvl1pPr>
          </a:lstStyle>
          <a:p>
            <a:r>
              <a:rPr lang="de-DE"/>
              <a:t>Berufsbildneranlass EIT.ost - 16. Januar 2025</a:t>
            </a:r>
            <a:endParaRPr lang="de-CH" dirty="0"/>
          </a:p>
        </p:txBody>
      </p:sp>
      <p:cxnSp>
        <p:nvCxnSpPr>
          <p:cNvPr id="9" name="Gerader Verbinder 8"/>
          <p:cNvCxnSpPr/>
          <p:nvPr userDrawn="1"/>
        </p:nvCxnSpPr>
        <p:spPr>
          <a:xfrm>
            <a:off x="0" y="798657"/>
            <a:ext cx="12192000" cy="0"/>
          </a:xfrm>
          <a:prstGeom prst="line">
            <a:avLst/>
          </a:prstGeom>
          <a:ln>
            <a:solidFill>
              <a:srgbClr val="72B1B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121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3" r:id="rId3"/>
    <p:sldLayoutId id="2147484334" r:id="rId4"/>
    <p:sldLayoutId id="2147484335" r:id="rId5"/>
    <p:sldLayoutId id="2147484355" r:id="rId6"/>
    <p:sldLayoutId id="2147484357" r:id="rId7"/>
    <p:sldLayoutId id="2147484358" r:id="rId8"/>
    <p:sldLayoutId id="2147484376" r:id="rId9"/>
    <p:sldLayoutId id="2147484393" r:id="rId10"/>
    <p:sldLayoutId id="2147484394"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4D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pic>
        <p:nvPicPr>
          <p:cNvPr id="8" name="Picture 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73177" y="260648"/>
            <a:ext cx="914388" cy="288032"/>
          </a:xfrm>
          <a:prstGeom prst="rect">
            <a:avLst/>
          </a:prstGeom>
        </p:spPr>
      </p:pic>
    </p:spTree>
    <p:extLst>
      <p:ext uri="{BB962C8B-B14F-4D97-AF65-F5344CB8AC3E}">
        <p14:creationId xmlns:p14="http://schemas.microsoft.com/office/powerpoint/2010/main" val="2106764779"/>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72878" y="169564"/>
            <a:ext cx="11183425" cy="961669"/>
          </a:xfrm>
          <a:prstGeom prst="rect">
            <a:avLst/>
          </a:prstGeom>
        </p:spPr>
        <p:txBody>
          <a:bodyPr vert="horz" lIns="0" tIns="0" rIns="0" bIns="0" rtlCol="0" anchor="t" anchorCtr="0">
            <a:normAutofit/>
          </a:bodyPr>
          <a:lstStyle/>
          <a:p>
            <a:r>
              <a:rPr lang="de-CH" noProof="0" dirty="0"/>
              <a:t>Titelmasterformat durch Klicken bearbeiten</a:t>
            </a:r>
          </a:p>
        </p:txBody>
      </p:sp>
      <p:sp>
        <p:nvSpPr>
          <p:cNvPr id="3" name="Textplatzhalter 2"/>
          <p:cNvSpPr>
            <a:spLocks noGrp="1"/>
          </p:cNvSpPr>
          <p:nvPr>
            <p:ph type="body" idx="1"/>
          </p:nvPr>
        </p:nvSpPr>
        <p:spPr>
          <a:xfrm>
            <a:off x="672878" y="1530946"/>
            <a:ext cx="11183425" cy="4706646"/>
          </a:xfrm>
          <a:prstGeom prst="rect">
            <a:avLst/>
          </a:prstGeom>
        </p:spPr>
        <p:txBody>
          <a:bodyPr vert="horz" lIns="0" tIns="0" rIns="0" bIns="0" rtlCol="0">
            <a:normAutofit/>
          </a:bodyPr>
          <a:lstStyle/>
          <a:p>
            <a:pPr marL="0" marR="0" lvl="0" indent="0" algn="l" defTabSz="642682" rtl="0" eaLnBrk="1" fontAlgn="auto" latinLnBrk="0" hangingPunct="1">
              <a:lnSpc>
                <a:spcPct val="100000"/>
              </a:lnSpc>
              <a:spcBef>
                <a:spcPts val="0"/>
              </a:spcBef>
              <a:spcAft>
                <a:spcPts val="422"/>
              </a:spcAft>
              <a:buClrTx/>
              <a:buSzTx/>
              <a:buFont typeface="Arial" pitchFamily="34" charset="0"/>
              <a:buNone/>
              <a:tabLst/>
              <a:defRPr/>
            </a:pPr>
            <a:r>
              <a:rPr kumimoji="0" lang="de-CH" sz="2811"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Textmasterformate durch Klicken bearbeiten</a:t>
            </a:r>
          </a:p>
          <a:p>
            <a:pPr marL="0" marR="0" lvl="1" indent="253024" algn="l" defTabSz="642682" rtl="0" eaLnBrk="1" fontAlgn="auto" latinLnBrk="0" hangingPunct="1">
              <a:lnSpc>
                <a:spcPct val="100000"/>
              </a:lnSpc>
              <a:spcBef>
                <a:spcPts val="0"/>
              </a:spcBef>
              <a:spcAft>
                <a:spcPts val="211"/>
              </a:spcAft>
              <a:buClrTx/>
              <a:buSzTx/>
              <a:buFont typeface="Symbol" pitchFamily="18" charset="2"/>
              <a:buChar char="-"/>
              <a:tabLst/>
              <a:defRPr/>
            </a:pPr>
            <a:r>
              <a:rPr kumimoji="0" lang="de-CH" sz="2811" b="0" i="0" u="none" strike="noStrike" kern="1200" cap="none" spc="0" normalizeH="0" baseline="0" noProof="0" dirty="0">
                <a:ln>
                  <a:noFill/>
                </a:ln>
                <a:solidFill>
                  <a:srgbClr val="000000"/>
                </a:solidFill>
                <a:effectLst/>
                <a:uLnTx/>
                <a:uFillTx/>
                <a:latin typeface="+mn-lt"/>
                <a:ea typeface="+mn-ea"/>
                <a:cs typeface="Arial" pitchFamily="34" charset="0"/>
              </a:rPr>
              <a:t>Zweite Ebene</a:t>
            </a:r>
          </a:p>
          <a:p>
            <a:pPr marL="253024" marR="0" lvl="2" indent="253024" algn="l" defTabSz="642682" rtl="0" eaLnBrk="1" fontAlgn="auto" latinLnBrk="0" hangingPunct="1">
              <a:lnSpc>
                <a:spcPct val="100000"/>
              </a:lnSpc>
              <a:spcBef>
                <a:spcPts val="0"/>
              </a:spcBef>
              <a:spcAft>
                <a:spcPts val="211"/>
              </a:spcAft>
              <a:buClrTx/>
              <a:buSzTx/>
              <a:buFont typeface="Symbol" pitchFamily="18" charset="2"/>
              <a:buChar char="-"/>
              <a:tabLst/>
              <a:defRPr/>
            </a:pPr>
            <a:r>
              <a:rPr kumimoji="0" lang="de-CH" sz="2249"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Dritte Ebene</a:t>
            </a:r>
          </a:p>
          <a:p>
            <a:pPr marL="506049" marR="0" lvl="3" indent="253024" algn="l" defTabSz="642682" rtl="0" eaLnBrk="1" fontAlgn="auto" latinLnBrk="0" hangingPunct="1">
              <a:lnSpc>
                <a:spcPct val="100000"/>
              </a:lnSpc>
              <a:spcBef>
                <a:spcPts val="0"/>
              </a:spcBef>
              <a:spcAft>
                <a:spcPts val="0"/>
              </a:spcAft>
              <a:buClrTx/>
              <a:buSzTx/>
              <a:buFont typeface="Symbol" pitchFamily="18" charset="2"/>
              <a:buChar char="-"/>
              <a:tabLst/>
              <a:defRPr/>
            </a:pPr>
            <a:r>
              <a:rPr kumimoji="0" lang="de-CH" sz="1968"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Vierte Ebene</a:t>
            </a:r>
          </a:p>
          <a:p>
            <a:pPr marL="759073" marR="0" lvl="4" indent="253024" algn="l" defTabSz="642682" rtl="0" eaLnBrk="1" fontAlgn="auto" latinLnBrk="0" hangingPunct="1">
              <a:lnSpc>
                <a:spcPct val="100000"/>
              </a:lnSpc>
              <a:spcBef>
                <a:spcPts val="0"/>
              </a:spcBef>
              <a:spcAft>
                <a:spcPts val="0"/>
              </a:spcAft>
              <a:buClrTx/>
              <a:buSzTx/>
              <a:buFont typeface="Symbol" pitchFamily="18" charset="2"/>
              <a:buChar char="-"/>
              <a:tabLst/>
              <a:defRPr/>
            </a:pPr>
            <a:r>
              <a:rPr kumimoji="0" lang="de-CH" sz="1687"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Fünfte Ebene</a:t>
            </a:r>
          </a:p>
        </p:txBody>
      </p:sp>
      <p:sp>
        <p:nvSpPr>
          <p:cNvPr id="4" name="Datumsplatzhalter 3"/>
          <p:cNvSpPr>
            <a:spLocks noGrp="1"/>
          </p:cNvSpPr>
          <p:nvPr>
            <p:ph type="dt" sz="half" idx="2"/>
          </p:nvPr>
        </p:nvSpPr>
        <p:spPr>
          <a:xfrm>
            <a:off x="672880" y="6338015"/>
            <a:ext cx="2728086" cy="126521"/>
          </a:xfrm>
          <a:prstGeom prst="rect">
            <a:avLst/>
          </a:prstGeom>
        </p:spPr>
        <p:txBody>
          <a:bodyPr vert="horz" lIns="0" tIns="0" rIns="0" bIns="0" rtlCol="0" anchor="t" anchorCtr="0"/>
          <a:lstStyle>
            <a:lvl1pPr algn="l">
              <a:lnSpc>
                <a:spcPts val="1195"/>
              </a:lnSpc>
              <a:defRPr sz="984" b="0">
                <a:solidFill>
                  <a:schemeClr val="tx1">
                    <a:tint val="75000"/>
                  </a:schemeClr>
                </a:solidFill>
                <a:latin typeface="Arial" pitchFamily="34" charset="0"/>
                <a:cs typeface="Arial" pitchFamily="34" charset="0"/>
              </a:defRPr>
            </a:lvl1pPr>
          </a:lstStyle>
          <a:p>
            <a:endParaRPr lang="de-CH" baseline="0" noProof="0" dirty="0">
              <a:solidFill>
                <a:schemeClr val="tx1"/>
              </a:solidFill>
            </a:endParaRPr>
          </a:p>
        </p:txBody>
      </p:sp>
      <p:sp>
        <p:nvSpPr>
          <p:cNvPr id="5" name="Fußzeilenplatzhalter 4"/>
          <p:cNvSpPr>
            <a:spLocks noGrp="1"/>
          </p:cNvSpPr>
          <p:nvPr>
            <p:ph type="ftr" sz="quarter" idx="3"/>
          </p:nvPr>
        </p:nvSpPr>
        <p:spPr>
          <a:xfrm>
            <a:off x="6364857" y="6508783"/>
            <a:ext cx="4855778" cy="187421"/>
          </a:xfrm>
          <a:prstGeom prst="rect">
            <a:avLst/>
          </a:prstGeom>
        </p:spPr>
        <p:txBody>
          <a:bodyPr vert="horz" lIns="0" tIns="0" rIns="0" bIns="0" rtlCol="0" anchor="t" anchorCtr="0"/>
          <a:lstStyle>
            <a:lvl1pPr algn="l">
              <a:lnSpc>
                <a:spcPts val="1195"/>
              </a:lnSpc>
              <a:defRPr sz="984" b="1" baseline="0">
                <a:solidFill>
                  <a:schemeClr val="tx1"/>
                </a:solidFill>
                <a:latin typeface="Arial" pitchFamily="34" charset="0"/>
                <a:cs typeface="Arial" pitchFamily="34" charset="0"/>
              </a:defRPr>
            </a:lvl1pPr>
          </a:lstStyle>
          <a:p>
            <a:pPr algn="l"/>
            <a:r>
              <a:rPr lang="de-CH" baseline="0"/>
              <a:t>Berufsbildneranlass EIT.ost - 16. Januar 2025</a:t>
            </a:r>
            <a:endParaRPr lang="de-CH" dirty="0"/>
          </a:p>
        </p:txBody>
      </p:sp>
      <p:sp>
        <p:nvSpPr>
          <p:cNvPr id="7" name="Foliennummernplatzhalter 8"/>
          <p:cNvSpPr>
            <a:spLocks noGrp="1"/>
          </p:cNvSpPr>
          <p:nvPr>
            <p:ph type="sldNum" sz="quarter" idx="4"/>
          </p:nvPr>
        </p:nvSpPr>
        <p:spPr>
          <a:xfrm>
            <a:off x="672880" y="6490887"/>
            <a:ext cx="2728086" cy="126521"/>
          </a:xfrm>
          <a:prstGeom prst="rect">
            <a:avLst/>
          </a:prstGeom>
        </p:spPr>
        <p:txBody>
          <a:bodyPr lIns="0" tIns="0" rIns="0" bIns="0"/>
          <a:lstStyle>
            <a:lvl1pPr>
              <a:defRPr sz="984" b="0" baseline="0">
                <a:latin typeface="Arial" pitchFamily="34" charset="0"/>
              </a:defRPr>
            </a:lvl1pPr>
          </a:lstStyle>
          <a:p>
            <a:r>
              <a:rPr lang="de-CH" noProof="0" dirty="0"/>
              <a:t>Seite </a:t>
            </a:r>
            <a:fld id="{9F4ABB4D-1A5F-4891-A32C-FEF94645D90B}" type="slidenum">
              <a:rPr lang="de-CH" noProof="0" smtClean="0"/>
              <a:pPr/>
              <a:t>‹Nr.›</a:t>
            </a:fld>
            <a:endParaRPr lang="de-CH" noProof="0" dirty="0"/>
          </a:p>
        </p:txBody>
      </p:sp>
      <p:pic>
        <p:nvPicPr>
          <p:cNvPr id="9" name="Grafik 8"/>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1490948" y="6364795"/>
            <a:ext cx="313027" cy="394391"/>
          </a:xfrm>
          <a:prstGeom prst="rect">
            <a:avLst/>
          </a:prstGeom>
        </p:spPr>
      </p:pic>
      <p:sp>
        <p:nvSpPr>
          <p:cNvPr id="8" name="Textfeld 7"/>
          <p:cNvSpPr txBox="1"/>
          <p:nvPr/>
        </p:nvSpPr>
        <p:spPr>
          <a:xfrm>
            <a:off x="6364855" y="6329128"/>
            <a:ext cx="4855777" cy="151452"/>
          </a:xfrm>
          <a:prstGeom prst="rect">
            <a:avLst/>
          </a:prstGeom>
          <a:noFill/>
        </p:spPr>
        <p:txBody>
          <a:bodyPr wrap="square" lIns="0" tIns="0" rIns="0" bIns="0" rtlCol="0">
            <a:spAutoFit/>
          </a:bodyPr>
          <a:lstStyle/>
          <a:p>
            <a:r>
              <a:rPr lang="de-CH" sz="984" b="1" baseline="0" noProof="0" dirty="0">
                <a:latin typeface="Arial" pitchFamily="34" charset="0"/>
              </a:rPr>
              <a:t>Kanton St.Gallen</a:t>
            </a:r>
          </a:p>
        </p:txBody>
      </p:sp>
    </p:spTree>
    <p:extLst>
      <p:ext uri="{BB962C8B-B14F-4D97-AF65-F5344CB8AC3E}">
        <p14:creationId xmlns:p14="http://schemas.microsoft.com/office/powerpoint/2010/main" val="1271788533"/>
      </p:ext>
    </p:extLst>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 id="2147484389" r:id="rId12"/>
    <p:sldLayoutId id="2147484390" r:id="rId13"/>
    <p:sldLayoutId id="2147484391" r:id="rId14"/>
    <p:sldLayoutId id="2147484392" r:id="rId15"/>
  </p:sldLayoutIdLst>
  <p:hf sldNum="0" hdr="0" dt="0"/>
  <p:txStyles>
    <p:titleStyle>
      <a:lvl1pPr algn="l" defTabSz="642682" rtl="0" eaLnBrk="1" latinLnBrk="0" hangingPunct="1">
        <a:spcBef>
          <a:spcPct val="0"/>
        </a:spcBef>
        <a:buNone/>
        <a:defRPr sz="2811" b="1" kern="1200" baseline="0">
          <a:solidFill>
            <a:schemeClr val="tx1"/>
          </a:solidFill>
          <a:latin typeface="Arial" pitchFamily="34" charset="0"/>
          <a:ea typeface="+mj-ea"/>
          <a:cs typeface="Arial" pitchFamily="34" charset="0"/>
        </a:defRPr>
      </a:lvl1pPr>
    </p:titleStyle>
    <p:bodyStyle>
      <a:lvl1pPr marL="0" marR="0" indent="0" algn="l" defTabSz="642682" rtl="0" eaLnBrk="1" fontAlgn="auto" latinLnBrk="0" hangingPunct="1">
        <a:lnSpc>
          <a:spcPct val="100000"/>
        </a:lnSpc>
        <a:spcBef>
          <a:spcPts val="0"/>
        </a:spcBef>
        <a:spcAft>
          <a:spcPts val="422"/>
        </a:spcAft>
        <a:buClrTx/>
        <a:buSzTx/>
        <a:buFont typeface="Arial" pitchFamily="34" charset="0"/>
        <a:buNone/>
        <a:tabLst/>
        <a:defRPr sz="2811" kern="1200" baseline="0">
          <a:solidFill>
            <a:schemeClr val="tx1"/>
          </a:solidFill>
          <a:latin typeface="Arial" pitchFamily="34" charset="0"/>
          <a:ea typeface="+mn-ea"/>
          <a:cs typeface="Arial" pitchFamily="34" charset="0"/>
        </a:defRPr>
      </a:lvl1pPr>
      <a:lvl2pPr marL="0" marR="0" indent="253024" algn="l" defTabSz="642682" rtl="0" eaLnBrk="1" fontAlgn="auto" latinLnBrk="0" hangingPunct="1">
        <a:lnSpc>
          <a:spcPct val="100000"/>
        </a:lnSpc>
        <a:spcBef>
          <a:spcPts val="0"/>
        </a:spcBef>
        <a:spcAft>
          <a:spcPts val="211"/>
        </a:spcAft>
        <a:buClrTx/>
        <a:buSzTx/>
        <a:buFont typeface="Symbol" pitchFamily="18" charset="2"/>
        <a:buChar char="-"/>
        <a:tabLst/>
        <a:defRPr sz="2249" b="0" kern="1200" baseline="0">
          <a:solidFill>
            <a:schemeClr val="tx1"/>
          </a:solidFill>
          <a:latin typeface="+mn-lt"/>
          <a:ea typeface="+mn-ea"/>
          <a:cs typeface="Arial" pitchFamily="34" charset="0"/>
        </a:defRPr>
      </a:lvl2pPr>
      <a:lvl3pPr marL="253024" marR="0" indent="253024" algn="l" defTabSz="642682" rtl="0" eaLnBrk="1" fontAlgn="auto" latinLnBrk="0" hangingPunct="1">
        <a:lnSpc>
          <a:spcPct val="100000"/>
        </a:lnSpc>
        <a:spcBef>
          <a:spcPts val="0"/>
        </a:spcBef>
        <a:spcAft>
          <a:spcPts val="211"/>
        </a:spcAft>
        <a:buClrTx/>
        <a:buSzTx/>
        <a:buFont typeface="Symbol" pitchFamily="18" charset="2"/>
        <a:buChar char="-"/>
        <a:tabLst/>
        <a:defRPr sz="2249" kern="1200">
          <a:solidFill>
            <a:schemeClr val="tx1"/>
          </a:solidFill>
          <a:latin typeface="Arial" pitchFamily="34" charset="0"/>
          <a:ea typeface="+mn-ea"/>
          <a:cs typeface="Arial" pitchFamily="34" charset="0"/>
        </a:defRPr>
      </a:lvl3pPr>
      <a:lvl4pPr marL="506049" marR="0" indent="253024" algn="l" defTabSz="642682" rtl="0" eaLnBrk="1" fontAlgn="auto" latinLnBrk="0" hangingPunct="1">
        <a:lnSpc>
          <a:spcPct val="100000"/>
        </a:lnSpc>
        <a:spcBef>
          <a:spcPts val="0"/>
        </a:spcBef>
        <a:spcAft>
          <a:spcPts val="0"/>
        </a:spcAft>
        <a:buClrTx/>
        <a:buSzTx/>
        <a:buFont typeface="Symbol" pitchFamily="18" charset="2"/>
        <a:buChar char="-"/>
        <a:tabLst/>
        <a:defRPr sz="1687" kern="1200">
          <a:solidFill>
            <a:schemeClr val="tx1"/>
          </a:solidFill>
          <a:latin typeface="Arial" pitchFamily="34" charset="0"/>
          <a:ea typeface="+mn-ea"/>
          <a:cs typeface="Arial" pitchFamily="34" charset="0"/>
        </a:defRPr>
      </a:lvl4pPr>
      <a:lvl5pPr marL="759073" marR="0" indent="253024" algn="l" defTabSz="642682" rtl="0" eaLnBrk="1" fontAlgn="auto" latinLnBrk="0" hangingPunct="1">
        <a:lnSpc>
          <a:spcPct val="100000"/>
        </a:lnSpc>
        <a:spcBef>
          <a:spcPts val="0"/>
        </a:spcBef>
        <a:spcAft>
          <a:spcPts val="0"/>
        </a:spcAft>
        <a:buClrTx/>
        <a:buSzTx/>
        <a:buFont typeface="Symbol" pitchFamily="18" charset="2"/>
        <a:buChar char="-"/>
        <a:tabLst/>
        <a:defRPr sz="1687" kern="1200">
          <a:solidFill>
            <a:schemeClr val="tx1"/>
          </a:solidFill>
          <a:latin typeface="Arial" pitchFamily="34" charset="0"/>
          <a:ea typeface="+mn-ea"/>
          <a:cs typeface="Arial" pitchFamily="34" charset="0"/>
        </a:defRPr>
      </a:lvl5pPr>
      <a:lvl6pPr marL="1767375" indent="-160670" algn="l" defTabSz="642682" rtl="0" eaLnBrk="1" latinLnBrk="0" hangingPunct="1">
        <a:spcBef>
          <a:spcPct val="20000"/>
        </a:spcBef>
        <a:buFont typeface="Arial" pitchFamily="34" charset="0"/>
        <a:buChar char="•"/>
        <a:defRPr sz="1406" kern="1200">
          <a:solidFill>
            <a:schemeClr val="tx1"/>
          </a:solidFill>
          <a:latin typeface="+mn-lt"/>
          <a:ea typeface="+mn-ea"/>
          <a:cs typeface="+mn-cs"/>
        </a:defRPr>
      </a:lvl6pPr>
      <a:lvl7pPr marL="2088716" indent="-160670" algn="l" defTabSz="642682" rtl="0" eaLnBrk="1" latinLnBrk="0" hangingPunct="1">
        <a:spcBef>
          <a:spcPct val="20000"/>
        </a:spcBef>
        <a:buFont typeface="Arial" pitchFamily="34" charset="0"/>
        <a:buChar char="•"/>
        <a:defRPr sz="1406" kern="1200">
          <a:solidFill>
            <a:schemeClr val="tx1"/>
          </a:solidFill>
          <a:latin typeface="+mn-lt"/>
          <a:ea typeface="+mn-ea"/>
          <a:cs typeface="+mn-cs"/>
        </a:defRPr>
      </a:lvl7pPr>
      <a:lvl8pPr marL="2410057" indent="-160670" algn="l" defTabSz="642682" rtl="0" eaLnBrk="1" latinLnBrk="0" hangingPunct="1">
        <a:spcBef>
          <a:spcPct val="20000"/>
        </a:spcBef>
        <a:buFont typeface="Arial" pitchFamily="34" charset="0"/>
        <a:buChar char="•"/>
        <a:defRPr sz="1406" kern="1200">
          <a:solidFill>
            <a:schemeClr val="tx1"/>
          </a:solidFill>
          <a:latin typeface="+mn-lt"/>
          <a:ea typeface="+mn-ea"/>
          <a:cs typeface="+mn-cs"/>
        </a:defRPr>
      </a:lvl8pPr>
      <a:lvl9pPr marL="2731398" indent="-160670" algn="l" defTabSz="642682" rtl="0" eaLnBrk="1" latinLnBrk="0" hangingPunct="1">
        <a:spcBef>
          <a:spcPct val="20000"/>
        </a:spcBef>
        <a:buFont typeface="Arial" pitchFamily="34" charset="0"/>
        <a:buChar char="•"/>
        <a:defRPr sz="1406" kern="1200">
          <a:solidFill>
            <a:schemeClr val="tx1"/>
          </a:solidFill>
          <a:latin typeface="+mn-lt"/>
          <a:ea typeface="+mn-ea"/>
          <a:cs typeface="+mn-cs"/>
        </a:defRPr>
      </a:lvl9pPr>
    </p:bodyStyle>
    <p:otherStyle>
      <a:defPPr>
        <a:defRPr lang="de-CH"/>
      </a:defPPr>
      <a:lvl1pPr marL="0" algn="l" defTabSz="642682" rtl="0" eaLnBrk="1" latinLnBrk="0" hangingPunct="1">
        <a:defRPr sz="1265" kern="1200">
          <a:solidFill>
            <a:schemeClr val="tx1"/>
          </a:solidFill>
          <a:latin typeface="+mn-lt"/>
          <a:ea typeface="+mn-ea"/>
          <a:cs typeface="+mn-cs"/>
        </a:defRPr>
      </a:lvl1pPr>
      <a:lvl2pPr marL="321341" algn="l" defTabSz="642682" rtl="0" eaLnBrk="1" latinLnBrk="0" hangingPunct="1">
        <a:defRPr sz="1265" kern="1200">
          <a:solidFill>
            <a:schemeClr val="tx1"/>
          </a:solidFill>
          <a:latin typeface="+mn-lt"/>
          <a:ea typeface="+mn-ea"/>
          <a:cs typeface="+mn-cs"/>
        </a:defRPr>
      </a:lvl2pPr>
      <a:lvl3pPr marL="642682" algn="l" defTabSz="642682" rtl="0" eaLnBrk="1" latinLnBrk="0" hangingPunct="1">
        <a:defRPr sz="1265" kern="1200">
          <a:solidFill>
            <a:schemeClr val="tx1"/>
          </a:solidFill>
          <a:latin typeface="+mn-lt"/>
          <a:ea typeface="+mn-ea"/>
          <a:cs typeface="+mn-cs"/>
        </a:defRPr>
      </a:lvl3pPr>
      <a:lvl4pPr marL="964023" algn="l" defTabSz="642682" rtl="0" eaLnBrk="1" latinLnBrk="0" hangingPunct="1">
        <a:defRPr sz="1265" kern="1200">
          <a:solidFill>
            <a:schemeClr val="tx1"/>
          </a:solidFill>
          <a:latin typeface="+mn-lt"/>
          <a:ea typeface="+mn-ea"/>
          <a:cs typeface="+mn-cs"/>
        </a:defRPr>
      </a:lvl4pPr>
      <a:lvl5pPr marL="1285364" algn="l" defTabSz="642682" rtl="0" eaLnBrk="1" latinLnBrk="0" hangingPunct="1">
        <a:defRPr sz="1265" kern="1200">
          <a:solidFill>
            <a:schemeClr val="tx1"/>
          </a:solidFill>
          <a:latin typeface="+mn-lt"/>
          <a:ea typeface="+mn-ea"/>
          <a:cs typeface="+mn-cs"/>
        </a:defRPr>
      </a:lvl5pPr>
      <a:lvl6pPr marL="1606705" algn="l" defTabSz="642682" rtl="0" eaLnBrk="1" latinLnBrk="0" hangingPunct="1">
        <a:defRPr sz="1265" kern="1200">
          <a:solidFill>
            <a:schemeClr val="tx1"/>
          </a:solidFill>
          <a:latin typeface="+mn-lt"/>
          <a:ea typeface="+mn-ea"/>
          <a:cs typeface="+mn-cs"/>
        </a:defRPr>
      </a:lvl6pPr>
      <a:lvl7pPr marL="1928046" algn="l" defTabSz="642682" rtl="0" eaLnBrk="1" latinLnBrk="0" hangingPunct="1">
        <a:defRPr sz="1265" kern="1200">
          <a:solidFill>
            <a:schemeClr val="tx1"/>
          </a:solidFill>
          <a:latin typeface="+mn-lt"/>
          <a:ea typeface="+mn-ea"/>
          <a:cs typeface="+mn-cs"/>
        </a:defRPr>
      </a:lvl7pPr>
      <a:lvl8pPr marL="2249386" algn="l" defTabSz="642682" rtl="0" eaLnBrk="1" latinLnBrk="0" hangingPunct="1">
        <a:defRPr sz="1265" kern="1200">
          <a:solidFill>
            <a:schemeClr val="tx1"/>
          </a:solidFill>
          <a:latin typeface="+mn-lt"/>
          <a:ea typeface="+mn-ea"/>
          <a:cs typeface="+mn-cs"/>
        </a:defRPr>
      </a:lvl8pPr>
      <a:lvl9pPr marL="2570727" algn="l" defTabSz="642682" rtl="0" eaLnBrk="1" latinLnBrk="0" hangingPunct="1">
        <a:defRPr sz="126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6608" y="391165"/>
            <a:ext cx="11290128" cy="754436"/>
          </a:xfrm>
          <a:prstGeom prst="rect">
            <a:avLst/>
          </a:prstGeom>
        </p:spPr>
        <p:txBody>
          <a:bodyPr vert="horz" lIns="0" tIns="0" rIns="0" bIns="0" rtlCol="0" anchor="t">
            <a:noAutofit/>
          </a:bodyPr>
          <a:lstStyle/>
          <a:p>
            <a:r>
              <a:rPr lang="de-DE"/>
              <a:t>Titelmasterformat durch Klicken bearbeiten</a:t>
            </a:r>
            <a:endParaRPr lang="en-US"/>
          </a:p>
        </p:txBody>
      </p:sp>
      <p:sp>
        <p:nvSpPr>
          <p:cNvPr id="5" name="Footer Placeholder 4"/>
          <p:cNvSpPr>
            <a:spLocks noGrp="1"/>
          </p:cNvSpPr>
          <p:nvPr>
            <p:ph type="ftr" sz="quarter" idx="3"/>
          </p:nvPr>
        </p:nvSpPr>
        <p:spPr>
          <a:xfrm>
            <a:off x="1488753" y="6464812"/>
            <a:ext cx="8978529" cy="126563"/>
          </a:xfrm>
          <a:prstGeom prst="rect">
            <a:avLst/>
          </a:prstGeom>
        </p:spPr>
        <p:txBody>
          <a:bodyPr vert="horz" lIns="0" tIns="0" rIns="0" bIns="0" rtlCol="0" anchor="ctr">
            <a:noAutofit/>
          </a:bodyPr>
          <a:lstStyle>
            <a:lvl1pPr algn="l">
              <a:lnSpc>
                <a:spcPts val="1800"/>
              </a:lnSpc>
              <a:defRPr sz="844">
                <a:solidFill>
                  <a:schemeClr val="tx1"/>
                </a:solidFill>
              </a:defRPr>
            </a:lvl1pPr>
          </a:lstStyle>
          <a:p>
            <a:r>
              <a:rPr lang="de-DE"/>
              <a:t>IAK_Totalrevision Elektroberufe BiVo2026</a:t>
            </a:r>
            <a:endParaRPr lang="de-CH"/>
          </a:p>
        </p:txBody>
      </p:sp>
      <p:sp>
        <p:nvSpPr>
          <p:cNvPr id="6" name="Slide Number Placeholder 5"/>
          <p:cNvSpPr>
            <a:spLocks noGrp="1"/>
          </p:cNvSpPr>
          <p:nvPr>
            <p:ph type="sldNum" sz="quarter" idx="4"/>
          </p:nvPr>
        </p:nvSpPr>
        <p:spPr>
          <a:xfrm>
            <a:off x="476172" y="6464812"/>
            <a:ext cx="860694" cy="126563"/>
          </a:xfrm>
          <a:prstGeom prst="rect">
            <a:avLst/>
          </a:prstGeom>
        </p:spPr>
        <p:txBody>
          <a:bodyPr vert="horz" lIns="0" tIns="0" rIns="0" bIns="0" rtlCol="0" anchor="ctr">
            <a:noAutofit/>
          </a:bodyPr>
          <a:lstStyle>
            <a:lvl1pPr algn="l">
              <a:lnSpc>
                <a:spcPts val="1800"/>
              </a:lnSpc>
              <a:defRPr sz="844">
                <a:solidFill>
                  <a:schemeClr val="tx1"/>
                </a:solidFill>
              </a:defRPr>
            </a:lvl1pPr>
          </a:lstStyle>
          <a:p>
            <a:fld id="{0EC2CC93-C297-4455-9CFD-8E77B0FD1176}" type="slidenum">
              <a:rPr lang="de-CH" smtClean="0"/>
              <a:pPr/>
              <a:t>‹Nr.›</a:t>
            </a:fld>
            <a:endParaRPr lang="de-CH"/>
          </a:p>
        </p:txBody>
      </p:sp>
      <p:sp>
        <p:nvSpPr>
          <p:cNvPr id="7" name="Text Placeholder 2"/>
          <p:cNvSpPr>
            <a:spLocks noGrp="1"/>
          </p:cNvSpPr>
          <p:nvPr>
            <p:ph type="body" idx="1"/>
          </p:nvPr>
        </p:nvSpPr>
        <p:spPr>
          <a:xfrm>
            <a:off x="1488753" y="1404193"/>
            <a:ext cx="10277983" cy="460660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9792212"/>
      </p:ext>
    </p:extLst>
  </p:cSld>
  <p:clrMap bg1="lt1" tx1="dk1" bg2="lt2" tx2="dk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 id="2147484401" r:id="rId6"/>
    <p:sldLayoutId id="2147484402" r:id="rId7"/>
    <p:sldLayoutId id="2147484403" r:id="rId8"/>
    <p:sldLayoutId id="2147484404" r:id="rId9"/>
    <p:sldLayoutId id="2147484405" r:id="rId10"/>
    <p:sldLayoutId id="2147484406" r:id="rId11"/>
  </p:sldLayoutIdLst>
  <p:hf hdr="0" dt="0"/>
  <p:txStyles>
    <p:titleStyle>
      <a:lvl1pPr algn="l" defTabSz="1625680" rtl="0" eaLnBrk="1" latinLnBrk="0" hangingPunct="1">
        <a:lnSpc>
          <a:spcPts val="3023"/>
        </a:lnSpc>
        <a:spcBef>
          <a:spcPct val="0"/>
        </a:spcBef>
        <a:buNone/>
        <a:defRPr sz="2812" b="0" i="0" u="none" kern="1200">
          <a:solidFill>
            <a:schemeClr val="tx2"/>
          </a:solidFill>
          <a:latin typeface="+mj-lt"/>
          <a:ea typeface="+mj-ea"/>
          <a:cs typeface="+mj-cs"/>
        </a:defRPr>
      </a:lvl1pPr>
    </p:titleStyle>
    <p:bodyStyle>
      <a:lvl1pPr marL="227804" indent="-227804" algn="l" defTabSz="1625680" rtl="0" eaLnBrk="1" latinLnBrk="0" hangingPunct="1">
        <a:lnSpc>
          <a:spcPts val="2215"/>
        </a:lnSpc>
        <a:spcBef>
          <a:spcPts val="562"/>
        </a:spcBef>
        <a:buFont typeface="Calibri" panose="020F0502020204030204" pitchFamily="34" charset="0"/>
        <a:buChar char="–"/>
        <a:defRPr sz="2109" kern="1200">
          <a:solidFill>
            <a:schemeClr val="tx1"/>
          </a:solidFill>
          <a:latin typeface="+mn-lt"/>
          <a:ea typeface="+mn-ea"/>
          <a:cs typeface="+mn-cs"/>
        </a:defRPr>
      </a:lvl1pPr>
      <a:lvl2pPr marL="404986" indent="-189837" algn="l" defTabSz="1625680" rtl="0" eaLnBrk="1" latinLnBrk="0" hangingPunct="1">
        <a:lnSpc>
          <a:spcPts val="1477"/>
        </a:lnSpc>
        <a:spcBef>
          <a:spcPts val="422"/>
        </a:spcBef>
        <a:buFont typeface="Calibri" panose="020F0502020204030204" pitchFamily="34" charset="0"/>
        <a:buChar char="–"/>
        <a:defRPr sz="1758" b="0" i="0" u="none" kern="1200">
          <a:solidFill>
            <a:schemeClr val="tx1"/>
          </a:solidFill>
          <a:latin typeface="+mn-lt"/>
          <a:ea typeface="+mn-ea"/>
          <a:cs typeface="+mn-cs"/>
        </a:defRPr>
      </a:lvl2pPr>
      <a:lvl3pPr marL="531544" indent="-126558" algn="l" defTabSz="1625680" rtl="0" eaLnBrk="1" latinLnBrk="0" hangingPunct="1">
        <a:lnSpc>
          <a:spcPts val="1477"/>
        </a:lnSpc>
        <a:spcBef>
          <a:spcPts val="281"/>
        </a:spcBef>
        <a:buFont typeface="Calibri" panose="020F0502020204030204" pitchFamily="34" charset="0"/>
        <a:buChar char="–"/>
        <a:defRPr sz="1406" kern="1200">
          <a:solidFill>
            <a:schemeClr val="tx1"/>
          </a:solidFill>
          <a:latin typeface="+mn-lt"/>
          <a:ea typeface="+mn-ea"/>
          <a:cs typeface="+mn-cs"/>
        </a:defRPr>
      </a:lvl3pPr>
      <a:lvl4pPr marL="693538" indent="-126558" algn="l" defTabSz="1625680" rtl="0" eaLnBrk="1" latinLnBrk="0" hangingPunct="1">
        <a:lnSpc>
          <a:spcPts val="1477"/>
        </a:lnSpc>
        <a:spcBef>
          <a:spcPts val="281"/>
        </a:spcBef>
        <a:buFont typeface="Calibri" panose="020F0502020204030204" pitchFamily="34" charset="0"/>
        <a:buChar char="–"/>
        <a:defRPr sz="1406" kern="1200">
          <a:solidFill>
            <a:schemeClr val="tx1"/>
          </a:solidFill>
          <a:latin typeface="+mn-lt"/>
          <a:ea typeface="+mn-ea"/>
          <a:cs typeface="+mn-cs"/>
        </a:defRPr>
      </a:lvl4pPr>
      <a:lvl5pPr marL="885906" indent="-126558" algn="l" defTabSz="1625680" rtl="0" eaLnBrk="1" latinLnBrk="0" hangingPunct="1">
        <a:lnSpc>
          <a:spcPts val="1477"/>
        </a:lnSpc>
        <a:spcBef>
          <a:spcPts val="281"/>
        </a:spcBef>
        <a:buFont typeface="Calibri" panose="020F0502020204030204" pitchFamily="34" charset="0"/>
        <a:buChar char="–"/>
        <a:defRPr sz="1406" kern="1200">
          <a:solidFill>
            <a:schemeClr val="tx1"/>
          </a:solidFill>
          <a:latin typeface="+mn-lt"/>
          <a:ea typeface="+mn-ea"/>
          <a:cs typeface="+mn-cs"/>
        </a:defRPr>
      </a:lvl5pPr>
      <a:lvl6pPr marL="4470618" indent="-406420" algn="l" defTabSz="1625680" rtl="0" eaLnBrk="1" latinLnBrk="0" hangingPunct="1">
        <a:lnSpc>
          <a:spcPct val="90000"/>
        </a:lnSpc>
        <a:spcBef>
          <a:spcPts val="889"/>
        </a:spcBef>
        <a:buFont typeface="Arial" panose="020B0604020202020204" pitchFamily="34" charset="0"/>
        <a:buChar char="•"/>
        <a:defRPr sz="3201" kern="1200">
          <a:solidFill>
            <a:schemeClr val="tx1"/>
          </a:solidFill>
          <a:latin typeface="+mn-lt"/>
          <a:ea typeface="+mn-ea"/>
          <a:cs typeface="+mn-cs"/>
        </a:defRPr>
      </a:lvl6pPr>
      <a:lvl7pPr marL="5283458" indent="-406420" algn="l" defTabSz="1625680" rtl="0" eaLnBrk="1" latinLnBrk="0" hangingPunct="1">
        <a:lnSpc>
          <a:spcPct val="90000"/>
        </a:lnSpc>
        <a:spcBef>
          <a:spcPts val="889"/>
        </a:spcBef>
        <a:buFont typeface="Arial" panose="020B0604020202020204" pitchFamily="34" charset="0"/>
        <a:buChar char="•"/>
        <a:defRPr sz="3201" kern="1200">
          <a:solidFill>
            <a:schemeClr val="tx1"/>
          </a:solidFill>
          <a:latin typeface="+mn-lt"/>
          <a:ea typeface="+mn-ea"/>
          <a:cs typeface="+mn-cs"/>
        </a:defRPr>
      </a:lvl7pPr>
      <a:lvl8pPr marL="6096298" indent="-406420" algn="l" defTabSz="1625680" rtl="0" eaLnBrk="1" latinLnBrk="0" hangingPunct="1">
        <a:lnSpc>
          <a:spcPct val="90000"/>
        </a:lnSpc>
        <a:spcBef>
          <a:spcPts val="889"/>
        </a:spcBef>
        <a:buFont typeface="Arial" panose="020B0604020202020204" pitchFamily="34" charset="0"/>
        <a:buChar char="•"/>
        <a:defRPr sz="3201" kern="1200">
          <a:solidFill>
            <a:schemeClr val="tx1"/>
          </a:solidFill>
          <a:latin typeface="+mn-lt"/>
          <a:ea typeface="+mn-ea"/>
          <a:cs typeface="+mn-cs"/>
        </a:defRPr>
      </a:lvl8pPr>
      <a:lvl9pPr marL="6909137" indent="-406420" algn="l" defTabSz="1625680" rtl="0" eaLnBrk="1" latinLnBrk="0" hangingPunct="1">
        <a:lnSpc>
          <a:spcPct val="90000"/>
        </a:lnSpc>
        <a:spcBef>
          <a:spcPts val="889"/>
        </a:spcBef>
        <a:buFont typeface="Arial" panose="020B0604020202020204" pitchFamily="34" charset="0"/>
        <a:buChar char="•"/>
        <a:defRPr sz="3201" kern="1200">
          <a:solidFill>
            <a:schemeClr val="tx1"/>
          </a:solidFill>
          <a:latin typeface="+mn-lt"/>
          <a:ea typeface="+mn-ea"/>
          <a:cs typeface="+mn-cs"/>
        </a:defRPr>
      </a:lvl9pPr>
    </p:bodyStyle>
    <p:otherStyle>
      <a:defPPr>
        <a:defRPr lang="en-US"/>
      </a:defPPr>
      <a:lvl1pPr marL="0" algn="l" defTabSz="1625680" rtl="0" eaLnBrk="1" latinLnBrk="0" hangingPunct="1">
        <a:defRPr sz="3201" kern="1200">
          <a:solidFill>
            <a:schemeClr val="tx1"/>
          </a:solidFill>
          <a:latin typeface="+mn-lt"/>
          <a:ea typeface="+mn-ea"/>
          <a:cs typeface="+mn-cs"/>
        </a:defRPr>
      </a:lvl1pPr>
      <a:lvl2pPr marL="812840" algn="l" defTabSz="1625680" rtl="0" eaLnBrk="1" latinLnBrk="0" hangingPunct="1">
        <a:defRPr sz="3201" kern="1200">
          <a:solidFill>
            <a:schemeClr val="tx1"/>
          </a:solidFill>
          <a:latin typeface="+mn-lt"/>
          <a:ea typeface="+mn-ea"/>
          <a:cs typeface="+mn-cs"/>
        </a:defRPr>
      </a:lvl2pPr>
      <a:lvl3pPr marL="1625680" algn="l" defTabSz="1625680" rtl="0" eaLnBrk="1" latinLnBrk="0" hangingPunct="1">
        <a:defRPr sz="3201" kern="1200">
          <a:solidFill>
            <a:schemeClr val="tx1"/>
          </a:solidFill>
          <a:latin typeface="+mn-lt"/>
          <a:ea typeface="+mn-ea"/>
          <a:cs typeface="+mn-cs"/>
        </a:defRPr>
      </a:lvl3pPr>
      <a:lvl4pPr marL="2438520" algn="l" defTabSz="1625680" rtl="0" eaLnBrk="1" latinLnBrk="0" hangingPunct="1">
        <a:defRPr sz="3201" kern="1200">
          <a:solidFill>
            <a:schemeClr val="tx1"/>
          </a:solidFill>
          <a:latin typeface="+mn-lt"/>
          <a:ea typeface="+mn-ea"/>
          <a:cs typeface="+mn-cs"/>
        </a:defRPr>
      </a:lvl4pPr>
      <a:lvl5pPr marL="3251358" algn="l" defTabSz="1625680" rtl="0" eaLnBrk="1" latinLnBrk="0" hangingPunct="1">
        <a:defRPr sz="3201" kern="1200">
          <a:solidFill>
            <a:schemeClr val="tx1"/>
          </a:solidFill>
          <a:latin typeface="+mn-lt"/>
          <a:ea typeface="+mn-ea"/>
          <a:cs typeface="+mn-cs"/>
        </a:defRPr>
      </a:lvl5pPr>
      <a:lvl6pPr marL="4064198" algn="l" defTabSz="1625680" rtl="0" eaLnBrk="1" latinLnBrk="0" hangingPunct="1">
        <a:defRPr sz="3201" kern="1200">
          <a:solidFill>
            <a:schemeClr val="tx1"/>
          </a:solidFill>
          <a:latin typeface="+mn-lt"/>
          <a:ea typeface="+mn-ea"/>
          <a:cs typeface="+mn-cs"/>
        </a:defRPr>
      </a:lvl6pPr>
      <a:lvl7pPr marL="4877038" algn="l" defTabSz="1625680" rtl="0" eaLnBrk="1" latinLnBrk="0" hangingPunct="1">
        <a:defRPr sz="3201" kern="1200">
          <a:solidFill>
            <a:schemeClr val="tx1"/>
          </a:solidFill>
          <a:latin typeface="+mn-lt"/>
          <a:ea typeface="+mn-ea"/>
          <a:cs typeface="+mn-cs"/>
        </a:defRPr>
      </a:lvl7pPr>
      <a:lvl8pPr marL="5689878" algn="l" defTabSz="1625680" rtl="0" eaLnBrk="1" latinLnBrk="0" hangingPunct="1">
        <a:defRPr sz="3201" kern="1200">
          <a:solidFill>
            <a:schemeClr val="tx1"/>
          </a:solidFill>
          <a:latin typeface="+mn-lt"/>
          <a:ea typeface="+mn-ea"/>
          <a:cs typeface="+mn-cs"/>
        </a:defRPr>
      </a:lvl8pPr>
      <a:lvl9pPr marL="6502717" algn="l" defTabSz="1625680" rtl="0" eaLnBrk="1" latinLnBrk="0" hangingPunct="1">
        <a:defRPr sz="32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7">
          <p15:clr>
            <a:srgbClr val="F26B43"/>
          </p15:clr>
        </p15:guide>
        <p15:guide id="2" pos="1334">
          <p15:clr>
            <a:srgbClr val="F26B43"/>
          </p15:clr>
        </p15:guide>
        <p15:guide id="3" pos="10541">
          <p15:clr>
            <a:srgbClr val="F26B43"/>
          </p15:clr>
        </p15:guide>
        <p15:guide id="4" orient="horz" pos="5884">
          <p15:clr>
            <a:srgbClr val="F26B43"/>
          </p15:clr>
        </p15:guide>
        <p15:guide id="5" orient="horz" pos="5385">
          <p15:clr>
            <a:srgbClr val="F26B43"/>
          </p15:clr>
        </p15:guide>
        <p15:guide id="6" orient="horz" pos="125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p54"/>
          <p:cNvSpPr txBox="1">
            <a:spLocks noGrp="1"/>
          </p:cNvSpPr>
          <p:nvPr>
            <p:ph type="title"/>
          </p:nvPr>
        </p:nvSpPr>
        <p:spPr>
          <a:xfrm>
            <a:off x="741733" y="720200"/>
            <a:ext cx="10715200" cy="430887"/>
          </a:xfrm>
          <a:prstGeom prst="rect">
            <a:avLst/>
          </a:prstGeom>
          <a:noFill/>
          <a:ln>
            <a:noFill/>
          </a:ln>
        </p:spPr>
        <p:txBody>
          <a:bodyPr spcFirstLastPara="1" wrap="square" lIns="0" tIns="0" rIns="0" bIns="0" anchor="t" anchorCtr="0">
            <a:spAutoFit/>
          </a:bodyPr>
          <a:lstStyle>
            <a:lvl1pPr lvl="0">
              <a:spcBef>
                <a:spcPts val="0"/>
              </a:spcBef>
              <a:spcAft>
                <a:spcPts val="0"/>
              </a:spcAft>
              <a:buClr>
                <a:schemeClr val="dk2"/>
              </a:buClr>
              <a:buSzPts val="2800"/>
              <a:buFont typeface="Inter ExtraBold"/>
              <a:buNone/>
              <a:defRPr sz="2800">
                <a:solidFill>
                  <a:schemeClr val="dk2"/>
                </a:solidFill>
                <a:latin typeface="Inter ExtraBold"/>
                <a:ea typeface="Inter ExtraBold"/>
                <a:cs typeface="Inter ExtraBold"/>
                <a:sym typeface="Inter Extra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237" name="Google Shape;237;p54"/>
          <p:cNvSpPr txBox="1">
            <a:spLocks noGrp="1"/>
          </p:cNvSpPr>
          <p:nvPr>
            <p:ph type="body" idx="1"/>
          </p:nvPr>
        </p:nvSpPr>
        <p:spPr>
          <a:xfrm>
            <a:off x="741733" y="1536633"/>
            <a:ext cx="10715200" cy="249675"/>
          </a:xfrm>
          <a:prstGeom prst="rect">
            <a:avLst/>
          </a:prstGeom>
          <a:noFill/>
          <a:ln>
            <a:noFill/>
          </a:ln>
        </p:spPr>
        <p:txBody>
          <a:bodyPr spcFirstLastPara="1" wrap="square" lIns="0" tIns="0" rIns="0" bIns="72000" anchor="t" anchorCtr="0">
            <a:spAutoFit/>
          </a:bodyPr>
          <a:lstStyle>
            <a:lvl1pPr marL="457200" lvl="0" indent="-292100">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1pPr>
            <a:lvl2pPr marL="914400" lvl="1" indent="-279400">
              <a:lnSpc>
                <a:spcPct val="115000"/>
              </a:lnSpc>
              <a:spcBef>
                <a:spcPts val="600"/>
              </a:spcBef>
              <a:spcAft>
                <a:spcPts val="0"/>
              </a:spcAft>
              <a:buClr>
                <a:schemeClr val="dk1"/>
              </a:buClr>
              <a:buSzPts val="800"/>
              <a:buFont typeface="Inter"/>
              <a:buChar char="○"/>
              <a:defRPr sz="800">
                <a:solidFill>
                  <a:schemeClr val="dk1"/>
                </a:solidFill>
                <a:latin typeface="Inter"/>
                <a:ea typeface="Inter"/>
                <a:cs typeface="Inter"/>
                <a:sym typeface="Inter"/>
              </a:defRPr>
            </a:lvl2pPr>
            <a:lvl3pPr marL="1371600" lvl="2" indent="-279400">
              <a:lnSpc>
                <a:spcPct val="115000"/>
              </a:lnSpc>
              <a:spcBef>
                <a:spcPts val="600"/>
              </a:spcBef>
              <a:spcAft>
                <a:spcPts val="0"/>
              </a:spcAft>
              <a:buClr>
                <a:schemeClr val="dk1"/>
              </a:buClr>
              <a:buSzPts val="800"/>
              <a:buFont typeface="Inter"/>
              <a:buChar char="■"/>
              <a:defRPr sz="800">
                <a:solidFill>
                  <a:schemeClr val="dk1"/>
                </a:solidFill>
                <a:latin typeface="Inter"/>
                <a:ea typeface="Inter"/>
                <a:cs typeface="Inter"/>
                <a:sym typeface="Inter"/>
              </a:defRPr>
            </a:lvl3pPr>
            <a:lvl4pPr marL="1828800" lvl="3" indent="-279400">
              <a:lnSpc>
                <a:spcPct val="115000"/>
              </a:lnSpc>
              <a:spcBef>
                <a:spcPts val="600"/>
              </a:spcBef>
              <a:spcAft>
                <a:spcPts val="0"/>
              </a:spcAft>
              <a:buClr>
                <a:schemeClr val="dk1"/>
              </a:buClr>
              <a:buSzPts val="800"/>
              <a:buFont typeface="Inter"/>
              <a:buChar char="●"/>
              <a:defRPr sz="800">
                <a:solidFill>
                  <a:schemeClr val="dk1"/>
                </a:solidFill>
                <a:latin typeface="Inter"/>
                <a:ea typeface="Inter"/>
                <a:cs typeface="Inter"/>
                <a:sym typeface="Inter"/>
              </a:defRPr>
            </a:lvl4pPr>
            <a:lvl5pPr marL="2286000" lvl="4" indent="-279400">
              <a:lnSpc>
                <a:spcPct val="115000"/>
              </a:lnSpc>
              <a:spcBef>
                <a:spcPts val="600"/>
              </a:spcBef>
              <a:spcAft>
                <a:spcPts val="0"/>
              </a:spcAft>
              <a:buClr>
                <a:schemeClr val="dk1"/>
              </a:buClr>
              <a:buSzPts val="800"/>
              <a:buFont typeface="Inter"/>
              <a:buChar char="○"/>
              <a:defRPr sz="800">
                <a:solidFill>
                  <a:schemeClr val="dk1"/>
                </a:solidFill>
                <a:latin typeface="Inter"/>
                <a:ea typeface="Inter"/>
                <a:cs typeface="Inter"/>
                <a:sym typeface="Inter"/>
              </a:defRPr>
            </a:lvl5pPr>
            <a:lvl6pPr marL="2743200" lvl="5" indent="-279400">
              <a:lnSpc>
                <a:spcPct val="115000"/>
              </a:lnSpc>
              <a:spcBef>
                <a:spcPts val="600"/>
              </a:spcBef>
              <a:spcAft>
                <a:spcPts val="0"/>
              </a:spcAft>
              <a:buClr>
                <a:schemeClr val="dk1"/>
              </a:buClr>
              <a:buSzPts val="800"/>
              <a:buFont typeface="Inter"/>
              <a:buChar char="■"/>
              <a:defRPr sz="800">
                <a:solidFill>
                  <a:schemeClr val="dk1"/>
                </a:solidFill>
                <a:latin typeface="Inter"/>
                <a:ea typeface="Inter"/>
                <a:cs typeface="Inter"/>
                <a:sym typeface="Inter"/>
              </a:defRPr>
            </a:lvl6pPr>
            <a:lvl7pPr marL="3200400" lvl="6" indent="-279400">
              <a:lnSpc>
                <a:spcPct val="115000"/>
              </a:lnSpc>
              <a:spcBef>
                <a:spcPts val="600"/>
              </a:spcBef>
              <a:spcAft>
                <a:spcPts val="0"/>
              </a:spcAft>
              <a:buClr>
                <a:schemeClr val="dk1"/>
              </a:buClr>
              <a:buSzPts val="800"/>
              <a:buFont typeface="Inter"/>
              <a:buChar char="●"/>
              <a:defRPr sz="800">
                <a:solidFill>
                  <a:schemeClr val="dk1"/>
                </a:solidFill>
                <a:latin typeface="Inter"/>
                <a:ea typeface="Inter"/>
                <a:cs typeface="Inter"/>
                <a:sym typeface="Inter"/>
              </a:defRPr>
            </a:lvl7pPr>
            <a:lvl8pPr marL="3657600" lvl="7" indent="-279400">
              <a:lnSpc>
                <a:spcPct val="115000"/>
              </a:lnSpc>
              <a:spcBef>
                <a:spcPts val="600"/>
              </a:spcBef>
              <a:spcAft>
                <a:spcPts val="0"/>
              </a:spcAft>
              <a:buClr>
                <a:schemeClr val="dk1"/>
              </a:buClr>
              <a:buSzPts val="800"/>
              <a:buFont typeface="Inter"/>
              <a:buChar char="○"/>
              <a:defRPr sz="800">
                <a:solidFill>
                  <a:schemeClr val="dk1"/>
                </a:solidFill>
                <a:latin typeface="Inter"/>
                <a:ea typeface="Inter"/>
                <a:cs typeface="Inter"/>
                <a:sym typeface="Inter"/>
              </a:defRPr>
            </a:lvl8pPr>
            <a:lvl9pPr marL="4114800" lvl="8" indent="-279400">
              <a:lnSpc>
                <a:spcPct val="115000"/>
              </a:lnSpc>
              <a:spcBef>
                <a:spcPts val="600"/>
              </a:spcBef>
              <a:spcAft>
                <a:spcPts val="600"/>
              </a:spcAft>
              <a:buClr>
                <a:schemeClr val="dk1"/>
              </a:buClr>
              <a:buSzPts val="800"/>
              <a:buFont typeface="Inter"/>
              <a:buChar char="■"/>
              <a:defRPr sz="800">
                <a:solidFill>
                  <a:schemeClr val="dk1"/>
                </a:solidFill>
                <a:latin typeface="Inter"/>
                <a:ea typeface="Inter"/>
                <a:cs typeface="Inter"/>
                <a:sym typeface="Inter"/>
              </a:defRPr>
            </a:lvl9pPr>
          </a:lstStyle>
          <a:p>
            <a:endParaRPr/>
          </a:p>
        </p:txBody>
      </p:sp>
      <p:sp>
        <p:nvSpPr>
          <p:cNvPr id="238" name="Google Shape;238;p5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spcBef>
                <a:spcPts val="0"/>
              </a:spcBef>
              <a:spcAft>
                <a:spcPts val="0"/>
              </a:spcAft>
            </a:pPr>
            <a:fld id="{00000000-1234-1234-1234-123412341234}" type="slidenum">
              <a:rPr lang="de-CH" smtClean="0"/>
              <a:pPr>
                <a:spcBef>
                  <a:spcPts val="0"/>
                </a:spcBef>
                <a:spcAft>
                  <a:spcPts val="0"/>
                </a:spcAft>
              </a:pPr>
              <a:t>‹Nr.›</a:t>
            </a:fld>
            <a:endParaRPr lang="de-CH"/>
          </a:p>
        </p:txBody>
      </p:sp>
    </p:spTree>
    <p:extLst>
      <p:ext uri="{BB962C8B-B14F-4D97-AF65-F5344CB8AC3E}">
        <p14:creationId xmlns:p14="http://schemas.microsoft.com/office/powerpoint/2010/main" val="1796232538"/>
      </p:ext>
    </p:extLst>
  </p:cSld>
  <p:clrMap bg1="lt1" tx1="dk1" bg2="dk2" tx2="lt2" accent1="accent1" accent2="accent2" accent3="accent3" accent4="accent4" accent5="accent5" accent6="accent6" hlink="hlink" folHlink="folHlink"/>
  <p:sldLayoutIdLst>
    <p:sldLayoutId id="2147484408"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 id="2147484418" r:id="rId11"/>
    <p:sldLayoutId id="2147484419" r:id="rId12"/>
    <p:sldLayoutId id="2147484420" r:id="rId13"/>
    <p:sldLayoutId id="2147484421" r:id="rId14"/>
    <p:sldLayoutId id="2147484422" r:id="rId15"/>
    <p:sldLayoutId id="2147484423" r:id="rId16"/>
    <p:sldLayoutId id="2147484424" r:id="rId17"/>
    <p:sldLayoutId id="2147484425" r:id="rId18"/>
    <p:sldLayoutId id="2147484426" r:id="rId19"/>
    <p:sldLayoutId id="2147484427" r:id="rId20"/>
    <p:sldLayoutId id="2147484428" r:id="rId21"/>
    <p:sldLayoutId id="2147484429" r:id="rId22"/>
    <p:sldLayoutId id="2147484430" r:id="rId23"/>
    <p:sldLayoutId id="2147484431" r:id="rId24"/>
    <p:sldLayoutId id="214748443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0">
          <p15:clr>
            <a:srgbClr val="E46962"/>
          </p15:clr>
        </p15:guide>
        <p15:guide id="2" orient="horz" pos="340">
          <p15:clr>
            <a:srgbClr val="E46962"/>
          </p15:clr>
        </p15:guide>
        <p15:guide id="3" orient="horz" pos="2900">
          <p15:clr>
            <a:srgbClr val="E46962"/>
          </p15:clr>
        </p15:guide>
        <p15:guide id="4" pos="5420">
          <p15:clr>
            <a:srgbClr val="E46962"/>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741733" y="720200"/>
            <a:ext cx="10715200" cy="430887"/>
          </a:xfrm>
          <a:prstGeom prst="rect">
            <a:avLst/>
          </a:prstGeom>
          <a:noFill/>
          <a:ln>
            <a:noFill/>
          </a:ln>
        </p:spPr>
        <p:txBody>
          <a:bodyPr spcFirstLastPara="1" wrap="square" lIns="0" tIns="0" rIns="0" bIns="0" anchor="t" anchorCtr="0">
            <a:spAutoFit/>
          </a:bodyPr>
          <a:lstStyle>
            <a:lvl1pPr lvl="0">
              <a:spcBef>
                <a:spcPts val="0"/>
              </a:spcBef>
              <a:spcAft>
                <a:spcPts val="0"/>
              </a:spcAft>
              <a:buClr>
                <a:schemeClr val="dk2"/>
              </a:buClr>
              <a:buSzPts val="2800"/>
              <a:buFont typeface="Inter ExtraBold"/>
              <a:buNone/>
              <a:defRPr sz="2800">
                <a:solidFill>
                  <a:schemeClr val="dk2"/>
                </a:solidFill>
                <a:latin typeface="Inter ExtraBold"/>
                <a:ea typeface="Inter ExtraBold"/>
                <a:cs typeface="Inter ExtraBold"/>
                <a:sym typeface="Inter Extra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5" name="Google Shape;85;p19"/>
          <p:cNvSpPr txBox="1">
            <a:spLocks noGrp="1"/>
          </p:cNvSpPr>
          <p:nvPr>
            <p:ph type="body" idx="1"/>
          </p:nvPr>
        </p:nvSpPr>
        <p:spPr>
          <a:xfrm>
            <a:off x="741733" y="1536633"/>
            <a:ext cx="10715200" cy="249675"/>
          </a:xfrm>
          <a:prstGeom prst="rect">
            <a:avLst/>
          </a:prstGeom>
          <a:noFill/>
          <a:ln>
            <a:noFill/>
          </a:ln>
        </p:spPr>
        <p:txBody>
          <a:bodyPr spcFirstLastPara="1" wrap="square" lIns="0" tIns="0" rIns="0" bIns="72000" anchor="t" anchorCtr="0">
            <a:spAutoFit/>
          </a:bodyPr>
          <a:lstStyle>
            <a:lvl1pPr marL="457200" lvl="0" indent="-292100">
              <a:lnSpc>
                <a:spcPct val="115000"/>
              </a:lnSpc>
              <a:spcBef>
                <a:spcPts val="0"/>
              </a:spcBef>
              <a:spcAft>
                <a:spcPts val="0"/>
              </a:spcAft>
              <a:buClr>
                <a:schemeClr val="dk1"/>
              </a:buClr>
              <a:buSzPts val="1000"/>
              <a:buFont typeface="Inter"/>
              <a:buChar char="●"/>
              <a:defRPr sz="1000">
                <a:solidFill>
                  <a:schemeClr val="dk1"/>
                </a:solidFill>
                <a:latin typeface="Inter"/>
                <a:ea typeface="Inter"/>
                <a:cs typeface="Inter"/>
                <a:sym typeface="Inter"/>
              </a:defRPr>
            </a:lvl1pPr>
            <a:lvl2pPr marL="914400" lvl="1" indent="-279400">
              <a:lnSpc>
                <a:spcPct val="115000"/>
              </a:lnSpc>
              <a:spcBef>
                <a:spcPts val="600"/>
              </a:spcBef>
              <a:spcAft>
                <a:spcPts val="0"/>
              </a:spcAft>
              <a:buClr>
                <a:schemeClr val="dk1"/>
              </a:buClr>
              <a:buSzPts val="800"/>
              <a:buFont typeface="Inter"/>
              <a:buChar char="○"/>
              <a:defRPr sz="800">
                <a:solidFill>
                  <a:schemeClr val="dk1"/>
                </a:solidFill>
                <a:latin typeface="Inter"/>
                <a:ea typeface="Inter"/>
                <a:cs typeface="Inter"/>
                <a:sym typeface="Inter"/>
              </a:defRPr>
            </a:lvl2pPr>
            <a:lvl3pPr marL="1371600" lvl="2" indent="-279400">
              <a:lnSpc>
                <a:spcPct val="115000"/>
              </a:lnSpc>
              <a:spcBef>
                <a:spcPts val="600"/>
              </a:spcBef>
              <a:spcAft>
                <a:spcPts val="0"/>
              </a:spcAft>
              <a:buClr>
                <a:schemeClr val="dk1"/>
              </a:buClr>
              <a:buSzPts val="800"/>
              <a:buFont typeface="Inter"/>
              <a:buChar char="■"/>
              <a:defRPr sz="800">
                <a:solidFill>
                  <a:schemeClr val="dk1"/>
                </a:solidFill>
                <a:latin typeface="Inter"/>
                <a:ea typeface="Inter"/>
                <a:cs typeface="Inter"/>
                <a:sym typeface="Inter"/>
              </a:defRPr>
            </a:lvl3pPr>
            <a:lvl4pPr marL="1828800" lvl="3" indent="-279400">
              <a:lnSpc>
                <a:spcPct val="115000"/>
              </a:lnSpc>
              <a:spcBef>
                <a:spcPts val="600"/>
              </a:spcBef>
              <a:spcAft>
                <a:spcPts val="0"/>
              </a:spcAft>
              <a:buClr>
                <a:schemeClr val="dk1"/>
              </a:buClr>
              <a:buSzPts val="800"/>
              <a:buFont typeface="Inter"/>
              <a:buChar char="●"/>
              <a:defRPr sz="800">
                <a:solidFill>
                  <a:schemeClr val="dk1"/>
                </a:solidFill>
                <a:latin typeface="Inter"/>
                <a:ea typeface="Inter"/>
                <a:cs typeface="Inter"/>
                <a:sym typeface="Inter"/>
              </a:defRPr>
            </a:lvl4pPr>
            <a:lvl5pPr marL="2286000" lvl="4" indent="-279400">
              <a:lnSpc>
                <a:spcPct val="115000"/>
              </a:lnSpc>
              <a:spcBef>
                <a:spcPts val="600"/>
              </a:spcBef>
              <a:spcAft>
                <a:spcPts val="0"/>
              </a:spcAft>
              <a:buClr>
                <a:schemeClr val="dk1"/>
              </a:buClr>
              <a:buSzPts val="800"/>
              <a:buFont typeface="Inter"/>
              <a:buChar char="○"/>
              <a:defRPr sz="800">
                <a:solidFill>
                  <a:schemeClr val="dk1"/>
                </a:solidFill>
                <a:latin typeface="Inter"/>
                <a:ea typeface="Inter"/>
                <a:cs typeface="Inter"/>
                <a:sym typeface="Inter"/>
              </a:defRPr>
            </a:lvl5pPr>
            <a:lvl6pPr marL="2743200" lvl="5" indent="-279400">
              <a:lnSpc>
                <a:spcPct val="115000"/>
              </a:lnSpc>
              <a:spcBef>
                <a:spcPts val="600"/>
              </a:spcBef>
              <a:spcAft>
                <a:spcPts val="0"/>
              </a:spcAft>
              <a:buClr>
                <a:schemeClr val="dk1"/>
              </a:buClr>
              <a:buSzPts val="800"/>
              <a:buFont typeface="Inter"/>
              <a:buChar char="■"/>
              <a:defRPr sz="800">
                <a:solidFill>
                  <a:schemeClr val="dk1"/>
                </a:solidFill>
                <a:latin typeface="Inter"/>
                <a:ea typeface="Inter"/>
                <a:cs typeface="Inter"/>
                <a:sym typeface="Inter"/>
              </a:defRPr>
            </a:lvl6pPr>
            <a:lvl7pPr marL="3200400" lvl="6" indent="-279400">
              <a:lnSpc>
                <a:spcPct val="115000"/>
              </a:lnSpc>
              <a:spcBef>
                <a:spcPts val="600"/>
              </a:spcBef>
              <a:spcAft>
                <a:spcPts val="0"/>
              </a:spcAft>
              <a:buClr>
                <a:schemeClr val="dk1"/>
              </a:buClr>
              <a:buSzPts val="800"/>
              <a:buFont typeface="Inter"/>
              <a:buChar char="●"/>
              <a:defRPr sz="800">
                <a:solidFill>
                  <a:schemeClr val="dk1"/>
                </a:solidFill>
                <a:latin typeface="Inter"/>
                <a:ea typeface="Inter"/>
                <a:cs typeface="Inter"/>
                <a:sym typeface="Inter"/>
              </a:defRPr>
            </a:lvl7pPr>
            <a:lvl8pPr marL="3657600" lvl="7" indent="-279400">
              <a:lnSpc>
                <a:spcPct val="115000"/>
              </a:lnSpc>
              <a:spcBef>
                <a:spcPts val="600"/>
              </a:spcBef>
              <a:spcAft>
                <a:spcPts val="0"/>
              </a:spcAft>
              <a:buClr>
                <a:schemeClr val="dk1"/>
              </a:buClr>
              <a:buSzPts val="800"/>
              <a:buFont typeface="Inter"/>
              <a:buChar char="○"/>
              <a:defRPr sz="800">
                <a:solidFill>
                  <a:schemeClr val="dk1"/>
                </a:solidFill>
                <a:latin typeface="Inter"/>
                <a:ea typeface="Inter"/>
                <a:cs typeface="Inter"/>
                <a:sym typeface="Inter"/>
              </a:defRPr>
            </a:lvl8pPr>
            <a:lvl9pPr marL="4114800" lvl="8" indent="-279400">
              <a:lnSpc>
                <a:spcPct val="115000"/>
              </a:lnSpc>
              <a:spcBef>
                <a:spcPts val="600"/>
              </a:spcBef>
              <a:spcAft>
                <a:spcPts val="600"/>
              </a:spcAft>
              <a:buClr>
                <a:schemeClr val="dk1"/>
              </a:buClr>
              <a:buSzPts val="800"/>
              <a:buFont typeface="Inter"/>
              <a:buChar char="■"/>
              <a:defRPr sz="800">
                <a:solidFill>
                  <a:schemeClr val="dk1"/>
                </a:solidFill>
                <a:latin typeface="Inter"/>
                <a:ea typeface="Inter"/>
                <a:cs typeface="Inter"/>
                <a:sym typeface="Inter"/>
              </a:defRPr>
            </a:lvl9pPr>
          </a:lstStyle>
          <a:p>
            <a:endParaRPr/>
          </a:p>
        </p:txBody>
      </p:sp>
      <p:sp>
        <p:nvSpPr>
          <p:cNvPr id="86" name="Google Shape;86;p1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spcBef>
                <a:spcPts val="0"/>
              </a:spcBef>
              <a:spcAft>
                <a:spcPts val="0"/>
              </a:spcAft>
            </a:pPr>
            <a:fld id="{00000000-1234-1234-1234-123412341234}" type="slidenum">
              <a:rPr lang="de-CH" smtClean="0"/>
              <a:pPr>
                <a:spcBef>
                  <a:spcPts val="0"/>
                </a:spcBef>
                <a:spcAft>
                  <a:spcPts val="0"/>
                </a:spcAft>
              </a:pPr>
              <a:t>‹Nr.›</a:t>
            </a:fld>
            <a:endParaRPr lang="de-CH"/>
          </a:p>
        </p:txBody>
      </p:sp>
    </p:spTree>
    <p:extLst>
      <p:ext uri="{BB962C8B-B14F-4D97-AF65-F5344CB8AC3E}">
        <p14:creationId xmlns:p14="http://schemas.microsoft.com/office/powerpoint/2010/main" val="2381646622"/>
      </p:ext>
    </p:extLst>
  </p:cSld>
  <p:clrMap bg1="lt1" tx1="dk1" bg2="dk2" tx2="lt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 id="2147484439" r:id="rId6"/>
    <p:sldLayoutId id="2147484440" r:id="rId7"/>
    <p:sldLayoutId id="2147484441" r:id="rId8"/>
    <p:sldLayoutId id="2147484442" r:id="rId9"/>
    <p:sldLayoutId id="2147484443" r:id="rId10"/>
    <p:sldLayoutId id="2147484444" r:id="rId11"/>
    <p:sldLayoutId id="2147484445" r:id="rId12"/>
    <p:sldLayoutId id="2147484446" r:id="rId13"/>
    <p:sldLayoutId id="2147484447" r:id="rId14"/>
    <p:sldLayoutId id="2147484448" r:id="rId15"/>
    <p:sldLayoutId id="2147484449" r:id="rId16"/>
    <p:sldLayoutId id="2147484450" r:id="rId17"/>
    <p:sldLayoutId id="2147484451" r:id="rId18"/>
    <p:sldLayoutId id="2147484452" r:id="rId19"/>
    <p:sldLayoutId id="2147484453" r:id="rId20"/>
    <p:sldLayoutId id="214748445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0">
          <p15:clr>
            <a:srgbClr val="E46962"/>
          </p15:clr>
        </p15:guide>
        <p15:guide id="2" orient="horz" pos="340">
          <p15:clr>
            <a:srgbClr val="E46962"/>
          </p15:clr>
        </p15:guide>
        <p15:guide id="3" orient="horz" pos="2900">
          <p15:clr>
            <a:srgbClr val="E46962"/>
          </p15:clr>
        </p15:guide>
        <p15:guide id="4" pos="5420">
          <p15:clr>
            <a:srgbClr val="E46962"/>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p41"/>
          <p:cNvSpPr txBox="1">
            <a:spLocks noGrp="1"/>
          </p:cNvSpPr>
          <p:nvPr>
            <p:ph type="title"/>
          </p:nvPr>
        </p:nvSpPr>
        <p:spPr>
          <a:xfrm>
            <a:off x="277767" y="2299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6A205F"/>
              </a:buClr>
              <a:buSzPts val="3200"/>
              <a:buFont typeface="Inter Black"/>
              <a:buNone/>
              <a:defRPr sz="3200">
                <a:solidFill>
                  <a:srgbClr val="6A205F"/>
                </a:solidFill>
                <a:latin typeface="Inter Black"/>
                <a:ea typeface="Inter Black"/>
                <a:cs typeface="Inter Black"/>
                <a:sym typeface="Inter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79" name="Google Shape;179;p41"/>
          <p:cNvSpPr txBox="1">
            <a:spLocks noGrp="1"/>
          </p:cNvSpPr>
          <p:nvPr>
            <p:ph type="body" idx="1"/>
          </p:nvPr>
        </p:nvSpPr>
        <p:spPr>
          <a:xfrm>
            <a:off x="415600" y="1248433"/>
            <a:ext cx="10828000" cy="4555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Inter"/>
              <a:buChar char="●"/>
              <a:defRPr sz="1300">
                <a:solidFill>
                  <a:schemeClr val="dk2"/>
                </a:solidFill>
                <a:latin typeface="Inter"/>
                <a:ea typeface="Inter"/>
                <a:cs typeface="Inter"/>
                <a:sym typeface="Inter"/>
              </a:defRPr>
            </a:lvl1pPr>
            <a:lvl2pPr marL="914400" lvl="1" indent="-285750">
              <a:lnSpc>
                <a:spcPct val="115000"/>
              </a:lnSpc>
              <a:spcBef>
                <a:spcPts val="0"/>
              </a:spcBef>
              <a:spcAft>
                <a:spcPts val="0"/>
              </a:spcAft>
              <a:buClr>
                <a:schemeClr val="dk2"/>
              </a:buClr>
              <a:buSzPts val="900"/>
              <a:buFont typeface="Inter"/>
              <a:buChar char="○"/>
              <a:defRPr sz="900">
                <a:solidFill>
                  <a:schemeClr val="dk2"/>
                </a:solidFill>
                <a:latin typeface="Inter"/>
                <a:ea typeface="Inter"/>
                <a:cs typeface="Inter"/>
                <a:sym typeface="Inter"/>
              </a:defRPr>
            </a:lvl2pPr>
            <a:lvl3pPr marL="1371600" lvl="2" indent="-285750">
              <a:lnSpc>
                <a:spcPct val="115000"/>
              </a:lnSpc>
              <a:spcBef>
                <a:spcPts val="0"/>
              </a:spcBef>
              <a:spcAft>
                <a:spcPts val="0"/>
              </a:spcAft>
              <a:buClr>
                <a:schemeClr val="dk2"/>
              </a:buClr>
              <a:buSzPts val="900"/>
              <a:buFont typeface="Inter"/>
              <a:buChar char="■"/>
              <a:defRPr sz="900">
                <a:solidFill>
                  <a:schemeClr val="dk2"/>
                </a:solidFill>
                <a:latin typeface="Inter"/>
                <a:ea typeface="Inter"/>
                <a:cs typeface="Inter"/>
                <a:sym typeface="Inter"/>
              </a:defRPr>
            </a:lvl3pPr>
            <a:lvl4pPr marL="1828800" lvl="3" indent="-285750">
              <a:lnSpc>
                <a:spcPct val="115000"/>
              </a:lnSpc>
              <a:spcBef>
                <a:spcPts val="0"/>
              </a:spcBef>
              <a:spcAft>
                <a:spcPts val="0"/>
              </a:spcAft>
              <a:buClr>
                <a:schemeClr val="dk2"/>
              </a:buClr>
              <a:buSzPts val="900"/>
              <a:buFont typeface="Inter"/>
              <a:buChar char="●"/>
              <a:defRPr sz="900">
                <a:solidFill>
                  <a:schemeClr val="dk2"/>
                </a:solidFill>
                <a:latin typeface="Inter"/>
                <a:ea typeface="Inter"/>
                <a:cs typeface="Inter"/>
                <a:sym typeface="Inter"/>
              </a:defRPr>
            </a:lvl4pPr>
            <a:lvl5pPr marL="2286000" lvl="4" indent="-285750">
              <a:lnSpc>
                <a:spcPct val="115000"/>
              </a:lnSpc>
              <a:spcBef>
                <a:spcPts val="0"/>
              </a:spcBef>
              <a:spcAft>
                <a:spcPts val="0"/>
              </a:spcAft>
              <a:buClr>
                <a:schemeClr val="dk2"/>
              </a:buClr>
              <a:buSzPts val="900"/>
              <a:buFont typeface="Inter"/>
              <a:buChar char="○"/>
              <a:defRPr sz="900">
                <a:solidFill>
                  <a:schemeClr val="dk2"/>
                </a:solidFill>
                <a:latin typeface="Inter"/>
                <a:ea typeface="Inter"/>
                <a:cs typeface="Inter"/>
                <a:sym typeface="Inter"/>
              </a:defRPr>
            </a:lvl5pPr>
            <a:lvl6pPr marL="2743200" lvl="5" indent="-285750">
              <a:lnSpc>
                <a:spcPct val="115000"/>
              </a:lnSpc>
              <a:spcBef>
                <a:spcPts val="0"/>
              </a:spcBef>
              <a:spcAft>
                <a:spcPts val="0"/>
              </a:spcAft>
              <a:buClr>
                <a:schemeClr val="dk2"/>
              </a:buClr>
              <a:buSzPts val="900"/>
              <a:buFont typeface="Inter"/>
              <a:buChar char="■"/>
              <a:defRPr sz="900">
                <a:solidFill>
                  <a:schemeClr val="dk2"/>
                </a:solidFill>
                <a:latin typeface="Inter"/>
                <a:ea typeface="Inter"/>
                <a:cs typeface="Inter"/>
                <a:sym typeface="Inter"/>
              </a:defRPr>
            </a:lvl6pPr>
            <a:lvl7pPr marL="3200400" lvl="6" indent="-285750">
              <a:lnSpc>
                <a:spcPct val="115000"/>
              </a:lnSpc>
              <a:spcBef>
                <a:spcPts val="0"/>
              </a:spcBef>
              <a:spcAft>
                <a:spcPts val="0"/>
              </a:spcAft>
              <a:buClr>
                <a:schemeClr val="dk2"/>
              </a:buClr>
              <a:buSzPts val="900"/>
              <a:buFont typeface="Inter"/>
              <a:buChar char="●"/>
              <a:defRPr sz="900">
                <a:solidFill>
                  <a:schemeClr val="dk2"/>
                </a:solidFill>
                <a:latin typeface="Inter"/>
                <a:ea typeface="Inter"/>
                <a:cs typeface="Inter"/>
                <a:sym typeface="Inter"/>
              </a:defRPr>
            </a:lvl7pPr>
            <a:lvl8pPr marL="3657600" lvl="7" indent="-285750">
              <a:lnSpc>
                <a:spcPct val="115000"/>
              </a:lnSpc>
              <a:spcBef>
                <a:spcPts val="0"/>
              </a:spcBef>
              <a:spcAft>
                <a:spcPts val="0"/>
              </a:spcAft>
              <a:buClr>
                <a:schemeClr val="dk2"/>
              </a:buClr>
              <a:buSzPts val="900"/>
              <a:buFont typeface="Inter"/>
              <a:buChar char="○"/>
              <a:defRPr sz="900">
                <a:solidFill>
                  <a:schemeClr val="dk2"/>
                </a:solidFill>
                <a:latin typeface="Inter"/>
                <a:ea typeface="Inter"/>
                <a:cs typeface="Inter"/>
                <a:sym typeface="Inter"/>
              </a:defRPr>
            </a:lvl8pPr>
            <a:lvl9pPr marL="4114800" lvl="8" indent="-285750">
              <a:lnSpc>
                <a:spcPct val="115000"/>
              </a:lnSpc>
              <a:spcBef>
                <a:spcPts val="0"/>
              </a:spcBef>
              <a:spcAft>
                <a:spcPts val="0"/>
              </a:spcAft>
              <a:buClr>
                <a:schemeClr val="dk2"/>
              </a:buClr>
              <a:buSzPts val="900"/>
              <a:buFont typeface="Inter"/>
              <a:buChar char="■"/>
              <a:defRPr sz="900">
                <a:solidFill>
                  <a:schemeClr val="dk2"/>
                </a:solidFill>
                <a:latin typeface="Inter"/>
                <a:ea typeface="Inter"/>
                <a:cs typeface="Inter"/>
                <a:sym typeface="Inter"/>
              </a:defRPr>
            </a:lvl9pPr>
          </a:lstStyle>
          <a:p>
            <a:endParaRPr/>
          </a:p>
        </p:txBody>
      </p:sp>
      <p:sp>
        <p:nvSpPr>
          <p:cNvPr id="180" name="Google Shape;180;p4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spcBef>
                <a:spcPts val="0"/>
              </a:spcBef>
              <a:spcAft>
                <a:spcPts val="0"/>
              </a:spcAft>
            </a:pPr>
            <a:fld id="{00000000-1234-1234-1234-123412341234}" type="slidenum">
              <a:rPr lang="de-CH" smtClean="0"/>
              <a:pPr>
                <a:spcBef>
                  <a:spcPts val="0"/>
                </a:spcBef>
                <a:spcAft>
                  <a:spcPts val="0"/>
                </a:spcAft>
              </a:pPr>
              <a:t>‹Nr.›</a:t>
            </a:fld>
            <a:endParaRPr lang="de-CH"/>
          </a:p>
        </p:txBody>
      </p:sp>
    </p:spTree>
    <p:extLst>
      <p:ext uri="{BB962C8B-B14F-4D97-AF65-F5344CB8AC3E}">
        <p14:creationId xmlns:p14="http://schemas.microsoft.com/office/powerpoint/2010/main" val="3885999029"/>
      </p:ext>
    </p:extLst>
  </p:cSld>
  <p:clrMap bg1="lt1" tx1="dk1" bg2="dk2" tx2="lt2" accent1="accent1" accent2="accent2" accent3="accent3" accent4="accent4" accent5="accent5" accent6="accent6" hlink="hlink" folHlink="folHlink"/>
  <p:sldLayoutIdLst>
    <p:sldLayoutId id="2147484456" r:id="rId1"/>
    <p:sldLayoutId id="2147484457" r:id="rId2"/>
    <p:sldLayoutId id="2147484458" r:id="rId3"/>
    <p:sldLayoutId id="2147484459" r:id="rId4"/>
    <p:sldLayoutId id="2147484460" r:id="rId5"/>
    <p:sldLayoutId id="2147484461" r:id="rId6"/>
    <p:sldLayoutId id="2147484462" r:id="rId7"/>
    <p:sldLayoutId id="2147484463" r:id="rId8"/>
    <p:sldLayoutId id="2147484464" r:id="rId9"/>
    <p:sldLayoutId id="2147484465" r:id="rId10"/>
    <p:sldLayoutId id="2147484466" r:id="rId11"/>
    <p:sldLayoutId id="214748446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23.xml"/><Relationship Id="rId1" Type="http://schemas.openxmlformats.org/officeDocument/2006/relationships/slideLayout" Target="../slideLayouts/slideLayout34.xml"/><Relationship Id="rId5" Type="http://schemas.openxmlformats.org/officeDocument/2006/relationships/image" Target="../media/image29.sv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29.xml"/><Relationship Id="rId1" Type="http://schemas.openxmlformats.org/officeDocument/2006/relationships/slideLayout" Target="../slideLayouts/slideLayout34.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4.xml"/><Relationship Id="rId1" Type="http://schemas.openxmlformats.org/officeDocument/2006/relationships/slideLayout" Target="../slideLayouts/slideLayout34.xml"/><Relationship Id="rId5" Type="http://schemas.openxmlformats.org/officeDocument/2006/relationships/image" Target="../media/image27.sv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imeo.com/1035960262?share=copy" TargetMode="Externa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hyperlink" Target="http://www.eit.swiss/" TargetMode="External"/><Relationship Id="rId2" Type="http://schemas.openxmlformats.org/officeDocument/2006/relationships/hyperlink" Target="mailto:revision@eit.swiss" TargetMode="External"/><Relationship Id="rId1" Type="http://schemas.openxmlformats.org/officeDocument/2006/relationships/slideLayout" Target="../slideLayouts/slideLayout34.xml"/><Relationship Id="rId5" Type="http://schemas.openxmlformats.org/officeDocument/2006/relationships/image" Target="../media/image46.sv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70.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85.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59.xml"/><Relationship Id="rId5" Type="http://schemas.openxmlformats.org/officeDocument/2006/relationships/image" Target="../media/image9.png"/><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50.xml"/><Relationship Id="rId5" Type="http://schemas.openxmlformats.org/officeDocument/2006/relationships/image" Target="../media/image56.png"/><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41.xml"/><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43.xml"/><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79.xml"/><Relationship Id="rId5" Type="http://schemas.openxmlformats.org/officeDocument/2006/relationships/comments" Target="../comments/comment1.xml"/><Relationship Id="rId4" Type="http://schemas.openxmlformats.org/officeDocument/2006/relationships/image" Target="../media/image64.png"/></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hyperlink" Target="https://www.srf.ch/news/wirtschaft/start-ins-berufsleben-berufslehren-was-die-jungen-wollen-und-was-nicht" TargetMode="External"/><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9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53.xml"/><Relationship Id="rId6" Type="http://schemas.openxmlformats.org/officeDocument/2006/relationships/comments" Target="../comments/comment2.xml"/><Relationship Id="rId5" Type="http://schemas.openxmlformats.org/officeDocument/2006/relationships/image" Target="../media/image69.png"/><Relationship Id="rId4" Type="http://schemas.openxmlformats.org/officeDocument/2006/relationships/image" Target="../media/image68.png"/></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6.xml"/><Relationship Id="rId1" Type="http://schemas.openxmlformats.org/officeDocument/2006/relationships/slideLayout" Target="../slideLayouts/slideLayout5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jpeg"/></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75.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6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6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5520" y="2708920"/>
            <a:ext cx="9073008" cy="1873333"/>
          </a:xfrm>
        </p:spPr>
        <p:txBody>
          <a:bodyPr>
            <a:normAutofit fontScale="90000"/>
          </a:bodyPr>
          <a:lstStyle/>
          <a:p>
            <a:r>
              <a:rPr lang="de-CH" dirty="0">
                <a:latin typeface="Calibri Light" panose="020F0302020204030204" pitchFamily="34" charset="0"/>
                <a:cs typeface="Calibri Light" panose="020F0302020204030204" pitchFamily="34" charset="0"/>
              </a:rPr>
              <a:t>Berufsbildneranlass EIT.ost</a:t>
            </a:r>
            <a:br>
              <a:rPr lang="de-CH" dirty="0">
                <a:latin typeface="Calibri Light" panose="020F0302020204030204" pitchFamily="34" charset="0"/>
                <a:cs typeface="Calibri Light" panose="020F0302020204030204" pitchFamily="34" charset="0"/>
              </a:rPr>
            </a:br>
            <a:br>
              <a:rPr lang="de-CH" dirty="0">
                <a:latin typeface="Calibri Light" panose="020F0302020204030204" pitchFamily="34" charset="0"/>
                <a:cs typeface="Calibri Light" panose="020F0302020204030204" pitchFamily="34" charset="0"/>
              </a:rPr>
            </a:br>
            <a:r>
              <a:rPr lang="de-CH" sz="6700" dirty="0">
                <a:solidFill>
                  <a:srgbClr val="FFFF00"/>
                </a:solidFill>
                <a:latin typeface="Calibri Light" panose="020F0302020204030204" pitchFamily="34" charset="0"/>
                <a:cs typeface="Calibri Light" panose="020F0302020204030204" pitchFamily="34" charset="0"/>
              </a:rPr>
              <a:t>Herzlich Willkommen</a:t>
            </a:r>
            <a:br>
              <a:rPr lang="de-CH" dirty="0">
                <a:latin typeface="Calibri Light" panose="020F0302020204030204" pitchFamily="34" charset="0"/>
                <a:cs typeface="Calibri Light" panose="020F0302020204030204" pitchFamily="34" charset="0"/>
              </a:rPr>
            </a:br>
            <a:br>
              <a:rPr lang="de-CH" dirty="0">
                <a:latin typeface="Calibri Light" panose="020F0302020204030204" pitchFamily="34" charset="0"/>
                <a:cs typeface="Calibri Light" panose="020F0302020204030204" pitchFamily="34" charset="0"/>
              </a:rPr>
            </a:br>
            <a:endParaRPr lang="de-CH"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05172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1193922F-051D-483F-731E-256D31A07115}"/>
              </a:ext>
            </a:extLst>
          </p:cNvPr>
          <p:cNvSpPr>
            <a:spLocks noGrp="1"/>
          </p:cNvSpPr>
          <p:nvPr>
            <p:ph type="ftr" sz="quarter" idx="3"/>
          </p:nvPr>
        </p:nvSpPr>
        <p:spPr/>
        <p:txBody>
          <a:bodyPr/>
          <a:lstStyle/>
          <a:p>
            <a:r>
              <a:rPr lang="de-DE"/>
              <a:t>Berufsbildneranlass EIT.ost - 16. Januar 2025</a:t>
            </a:r>
            <a:endParaRPr lang="de-CH" dirty="0"/>
          </a:p>
        </p:txBody>
      </p:sp>
      <p:sp>
        <p:nvSpPr>
          <p:cNvPr id="4" name="Inhaltsplatzhalter 2">
            <a:extLst>
              <a:ext uri="{FF2B5EF4-FFF2-40B4-BE49-F238E27FC236}">
                <a16:creationId xmlns:a16="http://schemas.microsoft.com/office/drawing/2014/main" id="{3AEA8227-F200-3C6F-D260-76496B27BA31}"/>
              </a:ext>
            </a:extLst>
          </p:cNvPr>
          <p:cNvSpPr>
            <a:spLocks noGrp="1"/>
          </p:cNvSpPr>
          <p:nvPr>
            <p:ph idx="1"/>
          </p:nvPr>
        </p:nvSpPr>
        <p:spPr>
          <a:xfrm>
            <a:off x="263352" y="1052344"/>
            <a:ext cx="4392488" cy="2016615"/>
          </a:xfrm>
        </p:spPr>
        <p:txBody>
          <a:bodyPr>
            <a:normAutofit/>
          </a:bodyPr>
          <a:lstStyle/>
          <a:p>
            <a:pPr eaLnBrk="1" hangingPunct="1">
              <a:buFont typeface="Arial" charset="0"/>
              <a:buNone/>
            </a:pPr>
            <a:r>
              <a:rPr lang="de-CH" sz="3600" dirty="0">
                <a:solidFill>
                  <a:schemeClr val="tx1">
                    <a:lumMod val="65000"/>
                    <a:lumOff val="35000"/>
                  </a:schemeClr>
                </a:solidFill>
                <a:cs typeface="Arial" charset="0"/>
              </a:rPr>
              <a:t>Erfahrungen mit</a:t>
            </a:r>
          </a:p>
          <a:p>
            <a:pPr eaLnBrk="1" hangingPunct="1">
              <a:buFont typeface="Arial" charset="0"/>
              <a:buNone/>
            </a:pPr>
            <a:r>
              <a:rPr lang="de-CH" sz="3600" dirty="0">
                <a:solidFill>
                  <a:schemeClr val="tx1">
                    <a:lumMod val="65000"/>
                    <a:lumOff val="35000"/>
                  </a:schemeClr>
                </a:solidFill>
                <a:cs typeface="Arial" charset="0"/>
              </a:rPr>
              <a:t> 3 Jahren </a:t>
            </a:r>
          </a:p>
          <a:p>
            <a:pPr eaLnBrk="1" hangingPunct="1">
              <a:buFont typeface="Arial" charset="0"/>
              <a:buNone/>
            </a:pPr>
            <a:r>
              <a:rPr lang="de-CH" sz="3600" dirty="0">
                <a:solidFill>
                  <a:schemeClr val="tx1">
                    <a:lumMod val="65000"/>
                    <a:lumOff val="35000"/>
                  </a:schemeClr>
                </a:solidFill>
                <a:cs typeface="Arial" charset="0"/>
              </a:rPr>
              <a:t>Mathedossier</a:t>
            </a:r>
            <a:endParaRPr lang="de-CH" sz="2000" dirty="0">
              <a:solidFill>
                <a:schemeClr val="tx1">
                  <a:lumMod val="65000"/>
                  <a:lumOff val="35000"/>
                </a:schemeClr>
              </a:solidFill>
              <a:cs typeface="Arial" charset="0"/>
            </a:endParaRPr>
          </a:p>
          <a:p>
            <a:pPr eaLnBrk="1" hangingPunct="1">
              <a:buFont typeface="Arial" charset="0"/>
              <a:buNone/>
            </a:pPr>
            <a:endParaRPr lang="de-CH" sz="2000" b="0" dirty="0">
              <a:cs typeface="Arial" charset="0"/>
            </a:endParaRPr>
          </a:p>
          <a:p>
            <a:pPr algn="ctr" eaLnBrk="1" hangingPunct="1">
              <a:buFont typeface="Arial" charset="0"/>
              <a:buNone/>
            </a:pPr>
            <a:endParaRPr lang="de-CH" b="0" dirty="0">
              <a:cs typeface="Arial" charset="0"/>
            </a:endParaRPr>
          </a:p>
        </p:txBody>
      </p:sp>
      <p:graphicFrame>
        <p:nvGraphicFramePr>
          <p:cNvPr id="6" name="Tabelle 5">
            <a:extLst>
              <a:ext uri="{FF2B5EF4-FFF2-40B4-BE49-F238E27FC236}">
                <a16:creationId xmlns:a16="http://schemas.microsoft.com/office/drawing/2014/main" id="{8A426CBF-B120-DA01-4E73-D809BB62CDE9}"/>
              </a:ext>
            </a:extLst>
          </p:cNvPr>
          <p:cNvGraphicFramePr>
            <a:graphicFrameLocks noGrp="1"/>
          </p:cNvGraphicFramePr>
          <p:nvPr>
            <p:extLst>
              <p:ext uri="{D42A27DB-BD31-4B8C-83A1-F6EECF244321}">
                <p14:modId xmlns:p14="http://schemas.microsoft.com/office/powerpoint/2010/main" val="4013553002"/>
              </p:ext>
            </p:extLst>
          </p:nvPr>
        </p:nvGraphicFramePr>
        <p:xfrm>
          <a:off x="3647728" y="1052344"/>
          <a:ext cx="7049072" cy="4794885"/>
        </p:xfrm>
        <a:graphic>
          <a:graphicData uri="http://schemas.openxmlformats.org/drawingml/2006/table">
            <a:tbl>
              <a:tblPr/>
              <a:tblGrid>
                <a:gridCol w="1133899">
                  <a:extLst>
                    <a:ext uri="{9D8B030D-6E8A-4147-A177-3AD203B41FA5}">
                      <a16:colId xmlns:a16="http://schemas.microsoft.com/office/drawing/2014/main" val="1371605091"/>
                    </a:ext>
                  </a:extLst>
                </a:gridCol>
                <a:gridCol w="1133899">
                  <a:extLst>
                    <a:ext uri="{9D8B030D-6E8A-4147-A177-3AD203B41FA5}">
                      <a16:colId xmlns:a16="http://schemas.microsoft.com/office/drawing/2014/main" val="637626783"/>
                    </a:ext>
                  </a:extLst>
                </a:gridCol>
                <a:gridCol w="1133899">
                  <a:extLst>
                    <a:ext uri="{9D8B030D-6E8A-4147-A177-3AD203B41FA5}">
                      <a16:colId xmlns:a16="http://schemas.microsoft.com/office/drawing/2014/main" val="1714578343"/>
                    </a:ext>
                  </a:extLst>
                </a:gridCol>
                <a:gridCol w="1133899">
                  <a:extLst>
                    <a:ext uri="{9D8B030D-6E8A-4147-A177-3AD203B41FA5}">
                      <a16:colId xmlns:a16="http://schemas.microsoft.com/office/drawing/2014/main" val="738604294"/>
                    </a:ext>
                  </a:extLst>
                </a:gridCol>
                <a:gridCol w="245678">
                  <a:extLst>
                    <a:ext uri="{9D8B030D-6E8A-4147-A177-3AD203B41FA5}">
                      <a16:colId xmlns:a16="http://schemas.microsoft.com/office/drawing/2014/main" val="207577320"/>
                    </a:ext>
                  </a:extLst>
                </a:gridCol>
                <a:gridCol w="1133899">
                  <a:extLst>
                    <a:ext uri="{9D8B030D-6E8A-4147-A177-3AD203B41FA5}">
                      <a16:colId xmlns:a16="http://schemas.microsoft.com/office/drawing/2014/main" val="392350666"/>
                    </a:ext>
                  </a:extLst>
                </a:gridCol>
                <a:gridCol w="1133899">
                  <a:extLst>
                    <a:ext uri="{9D8B030D-6E8A-4147-A177-3AD203B41FA5}">
                      <a16:colId xmlns:a16="http://schemas.microsoft.com/office/drawing/2014/main" val="250405042"/>
                    </a:ext>
                  </a:extLst>
                </a:gridCol>
              </a:tblGrid>
              <a:tr h="191355">
                <a:tc gridSpan="3">
                  <a:txBody>
                    <a:bodyPr/>
                    <a:lstStyle/>
                    <a:p>
                      <a:pPr algn="l" fontAlgn="b"/>
                      <a:r>
                        <a:rPr lang="de-CH" sz="1600" b="0" i="0" u="none" strike="noStrike">
                          <a:solidFill>
                            <a:srgbClr val="000000"/>
                          </a:solidFill>
                          <a:effectLst/>
                          <a:latin typeface="Arial" panose="020B0604020202020204" pitchFamily="34" charset="0"/>
                        </a:rPr>
                        <a:t>Test nach Besprechung bestanden</a:t>
                      </a:r>
                    </a:p>
                  </a:txBody>
                  <a:tcPr marL="9525" marR="9525" marT="9525" marB="0" anchor="b">
                    <a:lnL>
                      <a:noFill/>
                    </a:lnL>
                    <a:lnR>
                      <a:noFill/>
                    </a:lnR>
                    <a:lnT>
                      <a:noFill/>
                    </a:lnT>
                    <a:lnB>
                      <a:noFill/>
                    </a:lnB>
                    <a:solidFill>
                      <a:srgbClr val="FFE699"/>
                    </a:solidFill>
                  </a:tcPr>
                </a:tc>
                <a:tc hMerge="1">
                  <a:txBody>
                    <a:bodyPr/>
                    <a:lstStyle/>
                    <a:p>
                      <a:endParaRPr lang="de-CH"/>
                    </a:p>
                  </a:txBody>
                  <a:tcPr/>
                </a:tc>
                <a:tc hMerge="1">
                  <a:txBody>
                    <a:bodyPr/>
                    <a:lstStyle/>
                    <a:p>
                      <a:endParaRPr lang="de-CH"/>
                    </a:p>
                  </a:txBody>
                  <a:tcPr/>
                </a:tc>
                <a:tc>
                  <a:txBody>
                    <a:bodyPr/>
                    <a:lstStyle/>
                    <a:p>
                      <a:pPr algn="l" fontAlgn="b"/>
                      <a:r>
                        <a:rPr lang="de-CH" sz="1600" b="0"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E699"/>
                    </a:solidFill>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812687745"/>
                  </a:ext>
                </a:extLst>
              </a:tr>
              <a:tr h="191355">
                <a:tc>
                  <a:txBody>
                    <a:bodyPr/>
                    <a:lstStyle/>
                    <a:p>
                      <a:pPr algn="l" fontAlgn="b"/>
                      <a:r>
                        <a:rPr lang="de-CH" sz="1600" b="0" i="0" u="none" strike="noStrike">
                          <a:solidFill>
                            <a:srgbClr val="000000"/>
                          </a:solidFill>
                          <a:effectLst/>
                          <a:latin typeface="Arial" panose="020B0604020202020204" pitchFamily="34" charset="0"/>
                        </a:rPr>
                        <a:t>Beruf EI</a:t>
                      </a:r>
                    </a:p>
                  </a:txBody>
                  <a:tcPr marL="9525" marR="9525" marT="9525" marB="0" anchor="b">
                    <a:lnL>
                      <a:noFill/>
                    </a:lnL>
                    <a:lnR>
                      <a:noFill/>
                    </a:lnR>
                    <a:lnT>
                      <a:noFill/>
                    </a:lnT>
                    <a:lnB>
                      <a:noFill/>
                    </a:lnB>
                    <a:solidFill>
                      <a:srgbClr val="FFE699"/>
                    </a:solidFill>
                  </a:tcPr>
                </a:tc>
                <a:tc>
                  <a:txBody>
                    <a:bodyPr/>
                    <a:lstStyle/>
                    <a:p>
                      <a:pPr algn="l" fontAlgn="b"/>
                      <a:r>
                        <a:rPr lang="de-CH" sz="1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E699"/>
                    </a:solidFill>
                  </a:tcPr>
                </a:tc>
                <a:tc>
                  <a:txBody>
                    <a:bodyPr/>
                    <a:lstStyle/>
                    <a:p>
                      <a:pPr algn="l" fontAlgn="b"/>
                      <a:r>
                        <a:rPr lang="de-CH" sz="1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E699"/>
                    </a:solidFill>
                  </a:tcPr>
                </a:tc>
                <a:tc>
                  <a:txBody>
                    <a:bodyPr/>
                    <a:lstStyle/>
                    <a:p>
                      <a:pPr algn="l" fontAlgn="b"/>
                      <a:r>
                        <a:rPr lang="de-CH" sz="1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E699"/>
                    </a:solidFill>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2023</a:t>
                      </a:r>
                    </a:p>
                  </a:txBody>
                  <a:tcPr marL="9525" marR="9525" marT="9525" marB="0" anchor="ctr">
                    <a:lnL>
                      <a:noFill/>
                    </a:lnL>
                    <a:lnR>
                      <a:noFill/>
                    </a:lnR>
                    <a:lnT>
                      <a:noFill/>
                    </a:lnT>
                    <a:lnB w="6350" cap="flat" cmpd="sng" algn="ctr">
                      <a:solidFill>
                        <a:srgbClr val="000000"/>
                      </a:solidFill>
                      <a:prstDash val="dot"/>
                      <a:round/>
                      <a:headEnd type="none" w="med" len="med"/>
                      <a:tailEnd type="none" w="med" len="med"/>
                    </a:lnB>
                    <a:solidFill>
                      <a:srgbClr val="FFE699"/>
                    </a:solidFill>
                  </a:tcPr>
                </a:tc>
                <a:tc>
                  <a:txBody>
                    <a:bodyPr/>
                    <a:lstStyle/>
                    <a:p>
                      <a:pPr algn="ctr" fontAlgn="ctr"/>
                      <a:r>
                        <a:rPr lang="de-CH" sz="1600" b="0" i="0" u="none" strike="noStrike">
                          <a:solidFill>
                            <a:srgbClr val="000000"/>
                          </a:solidFill>
                          <a:effectLst/>
                          <a:latin typeface="Arial" panose="020B0604020202020204" pitchFamily="34" charset="0"/>
                        </a:rPr>
                        <a:t>2022</a:t>
                      </a:r>
                    </a:p>
                  </a:txBody>
                  <a:tcPr marL="9525" marR="9525" marT="9525" marB="0" anchor="ctr">
                    <a:lnL>
                      <a:noFill/>
                    </a:lnL>
                    <a:lnR>
                      <a:noFill/>
                    </a:lnR>
                    <a:lnT>
                      <a:noFill/>
                    </a:lnT>
                    <a:lnB w="6350" cap="flat" cmpd="sng" algn="ctr">
                      <a:solidFill>
                        <a:srgbClr val="000000"/>
                      </a:solidFill>
                      <a:prstDash val="dot"/>
                      <a:round/>
                      <a:headEnd type="none" w="med" len="med"/>
                      <a:tailEnd type="none" w="med" len="med"/>
                    </a:lnB>
                    <a:solidFill>
                      <a:srgbClr val="FFE699"/>
                    </a:solidFill>
                  </a:tcPr>
                </a:tc>
                <a:extLst>
                  <a:ext uri="{0D108BD9-81ED-4DB2-BD59-A6C34878D82A}">
                    <a16:rowId xmlns:a16="http://schemas.microsoft.com/office/drawing/2014/main" val="1304465768"/>
                  </a:ext>
                </a:extLst>
              </a:tr>
              <a:tr h="371453">
                <a:tc>
                  <a:txBody>
                    <a:bodyPr/>
                    <a:lstStyle/>
                    <a:p>
                      <a:pPr algn="l" fontAlgn="b"/>
                      <a:r>
                        <a:rPr lang="de-CH" sz="1600" b="0" i="0" u="none" strike="noStrike">
                          <a:solidFill>
                            <a:srgbClr val="000000"/>
                          </a:solidFill>
                          <a:effectLst/>
                          <a:latin typeface="Arial" panose="020B0604020202020204" pitchFamily="34" charset="0"/>
                        </a:rPr>
                        <a:t>Standort</a:t>
                      </a:r>
                    </a:p>
                  </a:txBody>
                  <a:tcPr marL="9525" marR="9525" marT="9525" marB="0" anchor="b">
                    <a:lnL>
                      <a:noFill/>
                    </a:lnL>
                    <a:lnR>
                      <a:noFill/>
                    </a:lnR>
                    <a:lnT>
                      <a:noFill/>
                    </a:lnT>
                    <a:lnB w="6350" cap="flat" cmpd="sng" algn="ctr">
                      <a:solidFill>
                        <a:srgbClr val="000000"/>
                      </a:solidFill>
                      <a:prstDash val="dot"/>
                      <a:round/>
                      <a:headEnd type="none" w="med" len="med"/>
                      <a:tailEnd type="none" w="med" len="med"/>
                    </a:lnB>
                    <a:solidFill>
                      <a:srgbClr val="FFF2CC"/>
                    </a:solidFill>
                  </a:tcPr>
                </a:tc>
                <a:tc>
                  <a:txBody>
                    <a:bodyPr/>
                    <a:lstStyle/>
                    <a:p>
                      <a:pPr algn="ctr" fontAlgn="ctr"/>
                      <a:r>
                        <a:rPr lang="de-CH" sz="1600" b="0" i="0" u="none" strike="noStrike">
                          <a:solidFill>
                            <a:srgbClr val="000000"/>
                          </a:solidFill>
                          <a:effectLst/>
                          <a:latin typeface="Arial" panose="020B0604020202020204" pitchFamily="34" charset="0"/>
                        </a:rPr>
                        <a:t>Bestanden</a:t>
                      </a:r>
                    </a:p>
                  </a:txBody>
                  <a:tcPr marL="9525" marR="9525" marT="9525" marB="0" anchor="ctr">
                    <a:lnL>
                      <a:noFill/>
                    </a:lnL>
                    <a:lnR>
                      <a:noFill/>
                    </a:lnR>
                    <a:lnT>
                      <a:noFill/>
                    </a:lnT>
                    <a:lnB w="6350" cap="flat" cmpd="sng" algn="ctr">
                      <a:solidFill>
                        <a:srgbClr val="000000"/>
                      </a:solidFill>
                      <a:prstDash val="dot"/>
                      <a:round/>
                      <a:headEnd type="none" w="med" len="med"/>
                      <a:tailEnd type="none" w="med" len="med"/>
                    </a:lnB>
                    <a:solidFill>
                      <a:srgbClr val="FFF2CC"/>
                    </a:solidFill>
                  </a:tcPr>
                </a:tc>
                <a:tc>
                  <a:txBody>
                    <a:bodyPr/>
                    <a:lstStyle/>
                    <a:p>
                      <a:pPr algn="ctr" fontAlgn="ctr"/>
                      <a:r>
                        <a:rPr lang="de-CH" sz="1600" b="0" i="0" u="none" strike="noStrike">
                          <a:solidFill>
                            <a:srgbClr val="000000"/>
                          </a:solidFill>
                          <a:effectLst/>
                          <a:latin typeface="Arial" panose="020B0604020202020204" pitchFamily="34" charset="0"/>
                        </a:rPr>
                        <a:t>von Total</a:t>
                      </a:r>
                    </a:p>
                  </a:txBody>
                  <a:tcPr marL="9525" marR="9525" marT="9525" marB="0" anchor="ctr">
                    <a:lnL>
                      <a:noFill/>
                    </a:lnL>
                    <a:lnR>
                      <a:noFill/>
                    </a:lnR>
                    <a:lnT>
                      <a:noFill/>
                    </a:lnT>
                    <a:lnB w="6350" cap="flat" cmpd="sng" algn="ctr">
                      <a:solidFill>
                        <a:srgbClr val="000000"/>
                      </a:solidFill>
                      <a:prstDash val="dot"/>
                      <a:round/>
                      <a:headEnd type="none" w="med" len="med"/>
                      <a:tailEnd type="none" w="med" len="med"/>
                    </a:lnB>
                    <a:solidFill>
                      <a:srgbClr val="FFF2CC"/>
                    </a:solidFill>
                  </a:tcPr>
                </a:tc>
                <a:tc>
                  <a:txBody>
                    <a:bodyPr/>
                    <a:lstStyle/>
                    <a:p>
                      <a:pPr algn="ctr" fontAlgn="ctr"/>
                      <a:r>
                        <a:rPr lang="de-CH" sz="1600" b="0" i="0" u="none" strike="noStrike">
                          <a:solidFill>
                            <a:srgbClr val="000000"/>
                          </a:solidFill>
                          <a:effectLst/>
                          <a:latin typeface="Arial" panose="020B0604020202020204" pitchFamily="34" charset="0"/>
                        </a:rPr>
                        <a:t> in %</a:t>
                      </a:r>
                    </a:p>
                  </a:txBody>
                  <a:tcPr marL="9525" marR="9525" marT="9525" marB="0" anchor="ctr">
                    <a:lnL>
                      <a:noFill/>
                    </a:lnL>
                    <a:lnR>
                      <a:noFill/>
                    </a:lnR>
                    <a:lnT>
                      <a:noFill/>
                    </a:lnT>
                    <a:lnB w="6350" cap="flat" cmpd="sng" algn="ctr">
                      <a:solidFill>
                        <a:srgbClr val="000000"/>
                      </a:solidFill>
                      <a:prstDash val="dot"/>
                      <a:round/>
                      <a:headEnd type="none" w="med" len="med"/>
                      <a:tailEnd type="none" w="med" len="med"/>
                    </a:lnB>
                    <a:solidFill>
                      <a:srgbClr val="FFF2CC"/>
                    </a:solidFill>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Bestanden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699"/>
                    </a:solidFill>
                  </a:tcPr>
                </a:tc>
                <a:tc>
                  <a:txBody>
                    <a:bodyPr/>
                    <a:lstStyle/>
                    <a:p>
                      <a:pPr algn="ctr" fontAlgn="ctr"/>
                      <a:r>
                        <a:rPr lang="de-CH" sz="1600" b="0" i="0" u="none" strike="noStrike">
                          <a:solidFill>
                            <a:srgbClr val="000000"/>
                          </a:solidFill>
                          <a:effectLst/>
                          <a:latin typeface="Arial" panose="020B0604020202020204" pitchFamily="34" charset="0"/>
                        </a:rPr>
                        <a:t>Bestanden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699"/>
                    </a:solidFill>
                  </a:tcPr>
                </a:tc>
                <a:extLst>
                  <a:ext uri="{0D108BD9-81ED-4DB2-BD59-A6C34878D82A}">
                    <a16:rowId xmlns:a16="http://schemas.microsoft.com/office/drawing/2014/main" val="1660711309"/>
                  </a:ext>
                </a:extLst>
              </a:tr>
              <a:tr h="191355">
                <a:tc>
                  <a:txBody>
                    <a:bodyPr/>
                    <a:lstStyle/>
                    <a:p>
                      <a:pPr algn="l" fontAlgn="b"/>
                      <a:r>
                        <a:rPr lang="de-CH" sz="1600" b="0" i="0" u="none" strike="noStrike">
                          <a:solidFill>
                            <a:srgbClr val="000000"/>
                          </a:solidFill>
                          <a:effectLst/>
                          <a:latin typeface="Arial" panose="020B0604020202020204" pitchFamily="34" charset="0"/>
                        </a:rPr>
                        <a:t>Buchs</a:t>
                      </a:r>
                    </a:p>
                  </a:txBody>
                  <a:tcPr marL="9525" marR="9525" marT="9525"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17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34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50</a:t>
                      </a:r>
                    </a:p>
                  </a:txBody>
                  <a:tcPr marL="9525" marR="9525" marT="952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36</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r>
                        <a:rPr lang="de-CH" sz="1600" b="0" i="0" u="none" strike="noStrike">
                          <a:solidFill>
                            <a:srgbClr val="000000"/>
                          </a:solidFill>
                          <a:effectLst/>
                          <a:latin typeface="Arial" panose="020B0604020202020204" pitchFamily="34" charset="0"/>
                        </a:rPr>
                        <a:t>56.8</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extLst>
                  <a:ext uri="{0D108BD9-81ED-4DB2-BD59-A6C34878D82A}">
                    <a16:rowId xmlns:a16="http://schemas.microsoft.com/office/drawing/2014/main" val="3168310343"/>
                  </a:ext>
                </a:extLst>
              </a:tr>
              <a:tr h="191355">
                <a:tc>
                  <a:txBody>
                    <a:bodyPr/>
                    <a:lstStyle/>
                    <a:p>
                      <a:pPr algn="l" fontAlgn="b"/>
                      <a:r>
                        <a:rPr lang="de-CH" sz="1600" b="0" i="0" u="none" strike="noStrike">
                          <a:solidFill>
                            <a:srgbClr val="000000"/>
                          </a:solidFill>
                          <a:effectLst/>
                          <a:latin typeface="Arial" panose="020B0604020202020204" pitchFamily="34" charset="0"/>
                        </a:rPr>
                        <a:t>St.Gallen</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33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48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67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34</a:t>
                      </a:r>
                    </a:p>
                  </a:txBody>
                  <a:tcPr marL="9525" marR="9525" marT="9525" marB="0" anchor="ctr">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67.4</a:t>
                      </a:r>
                    </a:p>
                  </a:txBody>
                  <a:tcPr marL="9525" marR="9525" marT="9525" marB="0" anchor="ctr">
                    <a:lnL>
                      <a:noFill/>
                    </a:lnL>
                    <a:lnR>
                      <a:noFill/>
                    </a:lnR>
                    <a:lnT>
                      <a:noFill/>
                    </a:lnT>
                    <a:lnB>
                      <a:noFill/>
                    </a:lnB>
                  </a:tcPr>
                </a:tc>
                <a:extLst>
                  <a:ext uri="{0D108BD9-81ED-4DB2-BD59-A6C34878D82A}">
                    <a16:rowId xmlns:a16="http://schemas.microsoft.com/office/drawing/2014/main" val="2255146261"/>
                  </a:ext>
                </a:extLst>
              </a:tr>
              <a:tr h="191355">
                <a:tc>
                  <a:txBody>
                    <a:bodyPr/>
                    <a:lstStyle/>
                    <a:p>
                      <a:pPr algn="l" fontAlgn="b"/>
                      <a:r>
                        <a:rPr lang="de-CH" sz="1600" b="0" i="0" u="none" strike="noStrike">
                          <a:solidFill>
                            <a:srgbClr val="000000"/>
                          </a:solidFill>
                          <a:effectLst/>
                          <a:latin typeface="Arial" panose="020B0604020202020204" pitchFamily="34" charset="0"/>
                        </a:rPr>
                        <a:t>Herisau</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14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17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82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57</a:t>
                      </a:r>
                    </a:p>
                  </a:txBody>
                  <a:tcPr marL="9525" marR="9525" marT="9525" marB="0" anchor="ctr">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68.8</a:t>
                      </a:r>
                    </a:p>
                  </a:txBody>
                  <a:tcPr marL="9525" marR="9525" marT="9525" marB="0" anchor="ctr">
                    <a:lnL>
                      <a:noFill/>
                    </a:lnL>
                    <a:lnR>
                      <a:noFill/>
                    </a:lnR>
                    <a:lnT>
                      <a:noFill/>
                    </a:lnT>
                    <a:lnB>
                      <a:noFill/>
                    </a:lnB>
                  </a:tcPr>
                </a:tc>
                <a:extLst>
                  <a:ext uri="{0D108BD9-81ED-4DB2-BD59-A6C34878D82A}">
                    <a16:rowId xmlns:a16="http://schemas.microsoft.com/office/drawing/2014/main" val="46540528"/>
                  </a:ext>
                </a:extLst>
              </a:tr>
              <a:tr h="191355">
                <a:tc>
                  <a:txBody>
                    <a:bodyPr/>
                    <a:lstStyle/>
                    <a:p>
                      <a:pPr algn="l" fontAlgn="b"/>
                      <a:r>
                        <a:rPr lang="de-CH" sz="1600" b="0" i="0" u="none" strike="noStrike">
                          <a:solidFill>
                            <a:srgbClr val="000000"/>
                          </a:solidFill>
                          <a:effectLst/>
                          <a:latin typeface="Arial" panose="020B0604020202020204" pitchFamily="34" charset="0"/>
                        </a:rPr>
                        <a:t>Wattwil</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11</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r>
                        <a:rPr lang="de-CH" sz="1600" b="0" i="0" u="none" strike="noStrike">
                          <a:solidFill>
                            <a:srgbClr val="000000"/>
                          </a:solidFill>
                          <a:effectLst/>
                          <a:latin typeface="Arial" panose="020B0604020202020204" pitchFamily="34" charset="0"/>
                        </a:rPr>
                        <a:t>22</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r>
                        <a:rPr lang="de-CH" sz="1600" b="0" i="0" u="none" strike="noStrike">
                          <a:solidFill>
                            <a:srgbClr val="000000"/>
                          </a:solidFill>
                          <a:effectLst/>
                          <a:latin typeface="Arial" panose="020B0604020202020204" pitchFamily="34" charset="0"/>
                        </a:rPr>
                        <a:t>50.00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52.5</a:t>
                      </a:r>
                    </a:p>
                  </a:txBody>
                  <a:tcPr marL="9525" marR="9525" marT="9525" marB="0" anchor="ctr">
                    <a:lnL>
                      <a:noFill/>
                    </a:lnL>
                    <a:lnR>
                      <a:noFill/>
                    </a:lnR>
                    <a:lnT>
                      <a:noFill/>
                    </a:lnT>
                    <a:lnB>
                      <a:noFill/>
                    </a:lnB>
                  </a:tcPr>
                </a:tc>
                <a:extLst>
                  <a:ext uri="{0D108BD9-81ED-4DB2-BD59-A6C34878D82A}">
                    <a16:rowId xmlns:a16="http://schemas.microsoft.com/office/drawing/2014/main" val="1036440170"/>
                  </a:ext>
                </a:extLst>
              </a:tr>
              <a:tr h="191355">
                <a:tc>
                  <a:txBody>
                    <a:bodyPr/>
                    <a:lstStyle/>
                    <a:p>
                      <a:pPr algn="l" fontAlgn="b"/>
                      <a:r>
                        <a:rPr lang="de-CH" sz="1600" b="0" i="0" u="none" strike="noStrike">
                          <a:solidFill>
                            <a:srgbClr val="000000"/>
                          </a:solidFill>
                          <a:effectLst/>
                          <a:latin typeface="Arial" panose="020B0604020202020204" pitchFamily="34" charset="0"/>
                        </a:rPr>
                        <a:t>Total</a:t>
                      </a:r>
                    </a:p>
                  </a:txBody>
                  <a:tcPr marL="9525" marR="9525" marT="9525" marB="0" anchor="b">
                    <a:lnL>
                      <a:noFill/>
                    </a:lnL>
                    <a:lnR>
                      <a:noFill/>
                    </a:lnR>
                    <a:lnT w="6350" cap="flat" cmpd="sng" algn="ctr">
                      <a:solidFill>
                        <a:srgbClr val="000000"/>
                      </a:solidFill>
                      <a:prstDash val="dot"/>
                      <a:round/>
                      <a:headEnd type="none" w="med" len="med"/>
                      <a:tailEnd type="none" w="med" len="med"/>
                    </a:lnT>
                    <a:lnB>
                      <a:noFill/>
                    </a:lnB>
                    <a:solidFill>
                      <a:srgbClr val="D0CECE"/>
                    </a:solidFill>
                  </a:tcPr>
                </a:tc>
                <a:tc>
                  <a:txBody>
                    <a:bodyPr/>
                    <a:lstStyle/>
                    <a:p>
                      <a:pPr algn="ctr" fontAlgn="ctr"/>
                      <a:r>
                        <a:rPr lang="de-CH" sz="1600" b="1" i="0" u="none" strike="noStrike">
                          <a:solidFill>
                            <a:srgbClr val="000000"/>
                          </a:solidFill>
                          <a:effectLst/>
                          <a:latin typeface="Arial" panose="020B0604020202020204" pitchFamily="34" charset="0"/>
                        </a:rPr>
                        <a:t>75</a:t>
                      </a:r>
                    </a:p>
                  </a:txBody>
                  <a:tcPr marL="9525" marR="9525" marT="9525" marB="0" anchor="ctr">
                    <a:lnL>
                      <a:noFill/>
                    </a:lnL>
                    <a:lnR>
                      <a:noFill/>
                    </a:lnR>
                    <a:lnT>
                      <a:noFill/>
                    </a:lnT>
                    <a:lnB>
                      <a:noFill/>
                    </a:lnB>
                    <a:solidFill>
                      <a:srgbClr val="D0CECE"/>
                    </a:solidFill>
                  </a:tcPr>
                </a:tc>
                <a:tc>
                  <a:txBody>
                    <a:bodyPr/>
                    <a:lstStyle/>
                    <a:p>
                      <a:pPr algn="ctr" fontAlgn="ctr"/>
                      <a:r>
                        <a:rPr lang="de-CH" sz="1600" b="1" i="0" u="none" strike="noStrike">
                          <a:solidFill>
                            <a:srgbClr val="000000"/>
                          </a:solidFill>
                          <a:effectLst/>
                          <a:latin typeface="Arial" panose="020B0604020202020204" pitchFamily="34" charset="0"/>
                        </a:rPr>
                        <a:t>121</a:t>
                      </a:r>
                    </a:p>
                  </a:txBody>
                  <a:tcPr marL="9525" marR="9525" marT="9525" marB="0" anchor="ctr">
                    <a:lnL>
                      <a:noFill/>
                    </a:lnL>
                    <a:lnR>
                      <a:noFill/>
                    </a:lnR>
                    <a:lnT>
                      <a:noFill/>
                    </a:lnT>
                    <a:lnB>
                      <a:noFill/>
                    </a:lnB>
                    <a:solidFill>
                      <a:srgbClr val="D0CECE"/>
                    </a:solidFill>
                  </a:tcPr>
                </a:tc>
                <a:tc>
                  <a:txBody>
                    <a:bodyPr/>
                    <a:lstStyle/>
                    <a:p>
                      <a:pPr algn="ctr" fontAlgn="ctr"/>
                      <a:r>
                        <a:rPr lang="de-CH" sz="1600" b="1" i="0" u="none" strike="noStrike">
                          <a:solidFill>
                            <a:srgbClr val="FF0000"/>
                          </a:solidFill>
                          <a:effectLst/>
                          <a:latin typeface="Arial" panose="020B0604020202020204" pitchFamily="34" charset="0"/>
                        </a:rPr>
                        <a:t>62.25</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solidFill>
                      <a:srgbClr val="D0CECE"/>
                    </a:solidFill>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de-CH" sz="1600" b="1" i="0" u="none" strike="noStrike">
                          <a:solidFill>
                            <a:srgbClr val="FF0000"/>
                          </a:solidFill>
                          <a:effectLst/>
                          <a:latin typeface="Arial" panose="020B0604020202020204" pitchFamily="34" charset="0"/>
                        </a:rPr>
                        <a:t>39.25</a:t>
                      </a:r>
                    </a:p>
                  </a:txBody>
                  <a:tcPr marL="9525" marR="9525" marT="9525" marB="0" anchor="ctr">
                    <a:lnL>
                      <a:noFill/>
                    </a:lnL>
                    <a:lnR>
                      <a:noFill/>
                    </a:lnR>
                    <a:lnT>
                      <a:noFill/>
                    </a:lnT>
                    <a:lnB>
                      <a:noFill/>
                    </a:lnB>
                    <a:solidFill>
                      <a:srgbClr val="D9D9D9"/>
                    </a:solidFill>
                  </a:tcPr>
                </a:tc>
                <a:tc>
                  <a:txBody>
                    <a:bodyPr/>
                    <a:lstStyle/>
                    <a:p>
                      <a:pPr algn="ctr" fontAlgn="ctr"/>
                      <a:r>
                        <a:rPr lang="de-CH" sz="1600" b="1" i="0" u="none" strike="noStrike">
                          <a:solidFill>
                            <a:srgbClr val="FF0000"/>
                          </a:solidFill>
                          <a:effectLst/>
                          <a:latin typeface="Arial" panose="020B0604020202020204" pitchFamily="34" charset="0"/>
                        </a:rPr>
                        <a:t>61.38</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val="2447896498"/>
                  </a:ext>
                </a:extLst>
              </a:tr>
              <a:tr h="191355">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endParaRPr lang="de-CH"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endParaRPr lang="de-CH"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645367535"/>
                  </a:ext>
                </a:extLst>
              </a:tr>
              <a:tr h="191355">
                <a:tc gridSpan="3">
                  <a:txBody>
                    <a:bodyPr/>
                    <a:lstStyle/>
                    <a:p>
                      <a:pPr algn="l" fontAlgn="b"/>
                      <a:r>
                        <a:rPr lang="de-CH" sz="1600" b="0" i="0" u="none" strike="noStrike">
                          <a:solidFill>
                            <a:srgbClr val="000000"/>
                          </a:solidFill>
                          <a:effectLst/>
                          <a:latin typeface="Arial" panose="020B0604020202020204" pitchFamily="34" charset="0"/>
                        </a:rPr>
                        <a:t>Test nach Besprechung bestanden</a:t>
                      </a:r>
                    </a:p>
                  </a:txBody>
                  <a:tcPr marL="9525" marR="9525" marT="9525" marB="0" anchor="b">
                    <a:lnL>
                      <a:noFill/>
                    </a:lnL>
                    <a:lnR>
                      <a:noFill/>
                    </a:lnR>
                    <a:lnT>
                      <a:noFill/>
                    </a:lnT>
                    <a:lnB>
                      <a:noFill/>
                    </a:lnB>
                    <a:solidFill>
                      <a:srgbClr val="BDD7EE"/>
                    </a:solidFill>
                  </a:tcPr>
                </a:tc>
                <a:tc hMerge="1">
                  <a:txBody>
                    <a:bodyPr/>
                    <a:lstStyle/>
                    <a:p>
                      <a:endParaRPr lang="de-CH"/>
                    </a:p>
                  </a:txBody>
                  <a:tcPr/>
                </a:tc>
                <a:tc hMerge="1">
                  <a:txBody>
                    <a:bodyPr/>
                    <a:lstStyle/>
                    <a:p>
                      <a:endParaRPr lang="de-CH"/>
                    </a:p>
                  </a:txBody>
                  <a:tcPr/>
                </a:tc>
                <a:tc>
                  <a:txBody>
                    <a:bodyPr/>
                    <a:lstStyle/>
                    <a:p>
                      <a:pPr algn="l" fontAlgn="b"/>
                      <a:r>
                        <a:rPr lang="de-CH" sz="1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BDD7EE"/>
                    </a:solidFill>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endParaRPr lang="de-CH"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endParaRPr lang="de-CH"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699168771"/>
                  </a:ext>
                </a:extLst>
              </a:tr>
              <a:tr h="191355">
                <a:tc>
                  <a:txBody>
                    <a:bodyPr/>
                    <a:lstStyle/>
                    <a:p>
                      <a:pPr algn="l" fontAlgn="b"/>
                      <a:r>
                        <a:rPr lang="de-CH" sz="1600" b="0" i="0" u="none" strike="noStrike">
                          <a:solidFill>
                            <a:srgbClr val="000000"/>
                          </a:solidFill>
                          <a:effectLst/>
                          <a:latin typeface="Arial" panose="020B0604020202020204" pitchFamily="34" charset="0"/>
                        </a:rPr>
                        <a:t>Beruf MoE</a:t>
                      </a:r>
                    </a:p>
                  </a:txBody>
                  <a:tcPr marL="9525" marR="9525" marT="9525" marB="0" anchor="b">
                    <a:lnL>
                      <a:noFill/>
                    </a:lnL>
                    <a:lnR>
                      <a:noFill/>
                    </a:lnR>
                    <a:lnT>
                      <a:noFill/>
                    </a:lnT>
                    <a:lnB w="6350" cap="flat" cmpd="sng" algn="ctr">
                      <a:solidFill>
                        <a:srgbClr val="000000"/>
                      </a:solidFill>
                      <a:prstDash val="dot"/>
                      <a:round/>
                      <a:headEnd type="none" w="med" len="med"/>
                      <a:tailEnd type="none" w="med" len="med"/>
                    </a:lnB>
                    <a:solidFill>
                      <a:srgbClr val="BDD7EE"/>
                    </a:solidFill>
                  </a:tcPr>
                </a:tc>
                <a:tc>
                  <a:txBody>
                    <a:bodyPr/>
                    <a:lstStyle/>
                    <a:p>
                      <a:pPr algn="l" fontAlgn="b"/>
                      <a:r>
                        <a:rPr lang="de-CH" sz="1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dot"/>
                      <a:round/>
                      <a:headEnd type="none" w="med" len="med"/>
                      <a:tailEnd type="none" w="med" len="med"/>
                    </a:lnB>
                    <a:solidFill>
                      <a:srgbClr val="BDD7EE"/>
                    </a:solidFill>
                  </a:tcPr>
                </a:tc>
                <a:tc>
                  <a:txBody>
                    <a:bodyPr/>
                    <a:lstStyle/>
                    <a:p>
                      <a:pPr algn="l" fontAlgn="b"/>
                      <a:r>
                        <a:rPr lang="de-CH" sz="1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dot"/>
                      <a:round/>
                      <a:headEnd type="none" w="med" len="med"/>
                      <a:tailEnd type="none" w="med" len="med"/>
                    </a:lnB>
                    <a:solidFill>
                      <a:srgbClr val="BDD7EE"/>
                    </a:solidFill>
                  </a:tcPr>
                </a:tc>
                <a:tc>
                  <a:txBody>
                    <a:bodyPr/>
                    <a:lstStyle/>
                    <a:p>
                      <a:pPr algn="l" fontAlgn="b"/>
                      <a:r>
                        <a:rPr lang="de-CH" sz="1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dot"/>
                      <a:round/>
                      <a:headEnd type="none" w="med" len="med"/>
                      <a:tailEnd type="none" w="med" len="med"/>
                    </a:lnB>
                    <a:solidFill>
                      <a:srgbClr val="BDD7EE"/>
                    </a:solidFill>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2023</a:t>
                      </a:r>
                    </a:p>
                  </a:txBody>
                  <a:tcPr marL="9525" marR="9525" marT="9525" marB="0" anchor="ctr">
                    <a:lnL>
                      <a:noFill/>
                    </a:lnL>
                    <a:lnR>
                      <a:noFill/>
                    </a:lnR>
                    <a:lnT>
                      <a:noFill/>
                    </a:lnT>
                    <a:lnB w="6350" cap="flat" cmpd="sng" algn="ctr">
                      <a:solidFill>
                        <a:srgbClr val="000000"/>
                      </a:solidFill>
                      <a:prstDash val="dot"/>
                      <a:round/>
                      <a:headEnd type="none" w="med" len="med"/>
                      <a:tailEnd type="none" w="med" len="med"/>
                    </a:lnB>
                    <a:solidFill>
                      <a:srgbClr val="BDD7EE"/>
                    </a:solidFill>
                  </a:tcPr>
                </a:tc>
                <a:tc>
                  <a:txBody>
                    <a:bodyPr/>
                    <a:lstStyle/>
                    <a:p>
                      <a:pPr algn="ctr" fontAlgn="ctr"/>
                      <a:r>
                        <a:rPr lang="de-CH" sz="1600" b="0" i="0" u="none" strike="noStrike">
                          <a:solidFill>
                            <a:srgbClr val="000000"/>
                          </a:solidFill>
                          <a:effectLst/>
                          <a:latin typeface="Arial" panose="020B0604020202020204" pitchFamily="34" charset="0"/>
                        </a:rPr>
                        <a:t>2022</a:t>
                      </a:r>
                    </a:p>
                  </a:txBody>
                  <a:tcPr marL="9525" marR="9525" marT="9525" marB="0" anchor="ctr">
                    <a:lnL>
                      <a:noFill/>
                    </a:lnL>
                    <a:lnR>
                      <a:noFill/>
                    </a:lnR>
                    <a:lnT>
                      <a:noFill/>
                    </a:lnT>
                    <a:lnB w="6350" cap="flat" cmpd="sng" algn="ctr">
                      <a:solidFill>
                        <a:srgbClr val="000000"/>
                      </a:solidFill>
                      <a:prstDash val="dot"/>
                      <a:round/>
                      <a:headEnd type="none" w="med" len="med"/>
                      <a:tailEnd type="none" w="med" len="med"/>
                    </a:lnB>
                    <a:solidFill>
                      <a:srgbClr val="BDD7EE"/>
                    </a:solidFill>
                  </a:tcPr>
                </a:tc>
                <a:extLst>
                  <a:ext uri="{0D108BD9-81ED-4DB2-BD59-A6C34878D82A}">
                    <a16:rowId xmlns:a16="http://schemas.microsoft.com/office/drawing/2014/main" val="3055098115"/>
                  </a:ext>
                </a:extLst>
              </a:tr>
              <a:tr h="371453">
                <a:tc>
                  <a:txBody>
                    <a:bodyPr/>
                    <a:lstStyle/>
                    <a:p>
                      <a:pPr algn="l" fontAlgn="b"/>
                      <a:r>
                        <a:rPr lang="de-CH" sz="1600" b="0" i="0" u="none" strike="noStrike">
                          <a:solidFill>
                            <a:srgbClr val="000000"/>
                          </a:solidFill>
                          <a:effectLst/>
                          <a:latin typeface="Arial" panose="020B0604020202020204" pitchFamily="34" charset="0"/>
                        </a:rPr>
                        <a:t>Standort</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ctr"/>
                      <a:r>
                        <a:rPr lang="de-CH" sz="1600" b="0" i="0" u="none" strike="noStrike">
                          <a:solidFill>
                            <a:srgbClr val="000000"/>
                          </a:solidFill>
                          <a:effectLst/>
                          <a:latin typeface="Arial" panose="020B0604020202020204" pitchFamily="34" charset="0"/>
                        </a:rPr>
                        <a:t>Bestanden</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ctr"/>
                      <a:r>
                        <a:rPr lang="de-CH" sz="1600" b="0" i="0" u="none" strike="noStrike">
                          <a:solidFill>
                            <a:srgbClr val="000000"/>
                          </a:solidFill>
                          <a:effectLst/>
                          <a:latin typeface="Arial" panose="020B0604020202020204" pitchFamily="34" charset="0"/>
                        </a:rPr>
                        <a:t>von Total</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ctr"/>
                      <a:r>
                        <a:rPr lang="de-CH" sz="1600" b="0" i="0" u="none" strike="noStrike">
                          <a:solidFill>
                            <a:srgbClr val="000000"/>
                          </a:solidFill>
                          <a:effectLst/>
                          <a:latin typeface="Arial" panose="020B0604020202020204" pitchFamily="34" charset="0"/>
                        </a:rPr>
                        <a:t> in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Bestanden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DD7EE"/>
                    </a:solidFill>
                  </a:tcPr>
                </a:tc>
                <a:tc>
                  <a:txBody>
                    <a:bodyPr/>
                    <a:lstStyle/>
                    <a:p>
                      <a:pPr algn="ctr" fontAlgn="ctr"/>
                      <a:r>
                        <a:rPr lang="de-CH" sz="1600" b="0" i="0" u="none" strike="noStrike">
                          <a:solidFill>
                            <a:srgbClr val="000000"/>
                          </a:solidFill>
                          <a:effectLst/>
                          <a:latin typeface="Arial" panose="020B0604020202020204" pitchFamily="34" charset="0"/>
                        </a:rPr>
                        <a:t>Bestanden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DD7EE"/>
                    </a:solidFill>
                  </a:tcPr>
                </a:tc>
                <a:extLst>
                  <a:ext uri="{0D108BD9-81ED-4DB2-BD59-A6C34878D82A}">
                    <a16:rowId xmlns:a16="http://schemas.microsoft.com/office/drawing/2014/main" val="627352186"/>
                  </a:ext>
                </a:extLst>
              </a:tr>
              <a:tr h="191355">
                <a:tc>
                  <a:txBody>
                    <a:bodyPr/>
                    <a:lstStyle/>
                    <a:p>
                      <a:pPr algn="l" fontAlgn="b"/>
                      <a:r>
                        <a:rPr lang="de-CH" sz="1600" b="0" i="0" u="none" strike="noStrike">
                          <a:solidFill>
                            <a:srgbClr val="000000"/>
                          </a:solidFill>
                          <a:effectLst/>
                          <a:latin typeface="Arial" panose="020B0604020202020204" pitchFamily="34" charset="0"/>
                        </a:rPr>
                        <a:t>Buchs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19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21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13</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r>
                        <a:rPr lang="de-CH" sz="1600" b="0" i="0" u="none" strike="noStrike">
                          <a:solidFill>
                            <a:srgbClr val="000000"/>
                          </a:solidFill>
                          <a:effectLst/>
                          <a:latin typeface="Arial" panose="020B0604020202020204" pitchFamily="34" charset="0"/>
                        </a:rPr>
                        <a:t>33.3</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extLst>
                  <a:ext uri="{0D108BD9-81ED-4DB2-BD59-A6C34878D82A}">
                    <a16:rowId xmlns:a16="http://schemas.microsoft.com/office/drawing/2014/main" val="1510263744"/>
                  </a:ext>
                </a:extLst>
              </a:tr>
              <a:tr h="191355">
                <a:tc>
                  <a:txBody>
                    <a:bodyPr/>
                    <a:lstStyle/>
                    <a:p>
                      <a:pPr algn="l" fontAlgn="b"/>
                      <a:r>
                        <a:rPr lang="de-CH" sz="1600" b="0" i="0" u="none" strike="noStrike">
                          <a:solidFill>
                            <a:srgbClr val="000000"/>
                          </a:solidFill>
                          <a:effectLst/>
                          <a:latin typeface="Arial" panose="020B0604020202020204" pitchFamily="34" charset="0"/>
                        </a:rPr>
                        <a:t>St.Gallen</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48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14.6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37.2</a:t>
                      </a:r>
                    </a:p>
                  </a:txBody>
                  <a:tcPr marL="9525" marR="9525" marT="9525" marB="0" anchor="ctr">
                    <a:lnL>
                      <a:noFill/>
                    </a:lnL>
                    <a:lnR>
                      <a:noFill/>
                    </a:lnR>
                    <a:lnT>
                      <a:noFill/>
                    </a:lnT>
                    <a:lnB>
                      <a:noFill/>
                    </a:lnB>
                  </a:tcPr>
                </a:tc>
                <a:extLst>
                  <a:ext uri="{0D108BD9-81ED-4DB2-BD59-A6C34878D82A}">
                    <a16:rowId xmlns:a16="http://schemas.microsoft.com/office/drawing/2014/main" val="2245157651"/>
                  </a:ext>
                </a:extLst>
              </a:tr>
              <a:tr h="191355">
                <a:tc>
                  <a:txBody>
                    <a:bodyPr/>
                    <a:lstStyle/>
                    <a:p>
                      <a:pPr algn="l" fontAlgn="b"/>
                      <a:r>
                        <a:rPr lang="de-CH" sz="1600" b="0" i="0" u="none" strike="noStrike">
                          <a:solidFill>
                            <a:srgbClr val="000000"/>
                          </a:solidFill>
                          <a:effectLst/>
                          <a:latin typeface="Arial" panose="020B0604020202020204" pitchFamily="34" charset="0"/>
                        </a:rPr>
                        <a:t>Herisau</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de-CH" sz="1600" b="0" i="0" u="none" strike="noStrike" dirty="0">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16.7</a:t>
                      </a:r>
                    </a:p>
                  </a:txBody>
                  <a:tcPr marL="9525" marR="9525" marT="9525" marB="0" anchor="ctr">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40</a:t>
                      </a:r>
                    </a:p>
                  </a:txBody>
                  <a:tcPr marL="9525" marR="9525" marT="9525" marB="0" anchor="ctr">
                    <a:lnL>
                      <a:noFill/>
                    </a:lnL>
                    <a:lnR>
                      <a:noFill/>
                    </a:lnR>
                    <a:lnT>
                      <a:noFill/>
                    </a:lnT>
                    <a:lnB>
                      <a:noFill/>
                    </a:lnB>
                  </a:tcPr>
                </a:tc>
                <a:extLst>
                  <a:ext uri="{0D108BD9-81ED-4DB2-BD59-A6C34878D82A}">
                    <a16:rowId xmlns:a16="http://schemas.microsoft.com/office/drawing/2014/main" val="1606529711"/>
                  </a:ext>
                </a:extLst>
              </a:tr>
              <a:tr h="191355">
                <a:tc>
                  <a:txBody>
                    <a:bodyPr/>
                    <a:lstStyle/>
                    <a:p>
                      <a:pPr algn="l" fontAlgn="b"/>
                      <a:r>
                        <a:rPr lang="de-CH" sz="1600" b="0" i="0" u="none" strike="noStrike">
                          <a:solidFill>
                            <a:srgbClr val="000000"/>
                          </a:solidFill>
                          <a:effectLst/>
                          <a:latin typeface="Arial" panose="020B0604020202020204" pitchFamily="34" charset="0"/>
                        </a:rPr>
                        <a:t>Wattwil</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16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6.00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endParaRPr lang="de-CH"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endParaRPr lang="de-CH"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3657819308"/>
                  </a:ext>
                </a:extLst>
              </a:tr>
              <a:tr h="191355">
                <a:tc>
                  <a:txBody>
                    <a:bodyPr/>
                    <a:lstStyle/>
                    <a:p>
                      <a:pPr algn="l" fontAlgn="b"/>
                      <a:r>
                        <a:rPr lang="de-CH" sz="1600" b="0" i="0" u="none" strike="noStrike">
                          <a:solidFill>
                            <a:srgbClr val="000000"/>
                          </a:solidFill>
                          <a:effectLst/>
                          <a:latin typeface="Arial" panose="020B0604020202020204" pitchFamily="34" charset="0"/>
                        </a:rPr>
                        <a:t>Total</a:t>
                      </a:r>
                    </a:p>
                  </a:txBody>
                  <a:tcPr marL="9525" marR="9525" marT="9525"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de-CH" sz="1600" b="1" i="0" u="none" strike="noStrike">
                          <a:solidFill>
                            <a:srgbClr val="000000"/>
                          </a:solidFill>
                          <a:effectLst/>
                          <a:latin typeface="Arial" panose="020B0604020202020204" pitchFamily="34" charset="0"/>
                        </a:rPr>
                        <a:t>12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de-CH" sz="1600" b="1" i="0" u="none" strike="noStrike">
                          <a:solidFill>
                            <a:srgbClr val="000000"/>
                          </a:solidFill>
                          <a:effectLst/>
                          <a:latin typeface="Arial" panose="020B0604020202020204" pitchFamily="34" charset="0"/>
                        </a:rPr>
                        <a:t>84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de-CH" sz="1600" b="1" i="0" u="none" strike="noStrike" dirty="0">
                          <a:solidFill>
                            <a:srgbClr val="FF0000"/>
                          </a:solidFill>
                          <a:effectLst/>
                          <a:latin typeface="Arial" panose="020B0604020202020204" pitchFamily="34" charset="0"/>
                        </a:rPr>
                        <a:t>13.87</a:t>
                      </a:r>
                    </a:p>
                  </a:txBody>
                  <a:tcPr marL="9525" marR="9525" marT="952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ctr" fontAlgn="ctr"/>
                      <a:r>
                        <a:rPr lang="de-CH" sz="1600" b="1" i="0" u="none" strike="noStrike">
                          <a:solidFill>
                            <a:srgbClr val="FF0000"/>
                          </a:solidFill>
                          <a:effectLst/>
                          <a:latin typeface="Arial" panose="020B0604020202020204" pitchFamily="34" charset="0"/>
                        </a:rPr>
                        <a:t>14.23</a:t>
                      </a:r>
                    </a:p>
                  </a:txBody>
                  <a:tcPr marL="9525" marR="9525" marT="9525" marB="0" anchor="ctr">
                    <a:lnL>
                      <a:noFill/>
                    </a:lnL>
                    <a:lnR>
                      <a:noFill/>
                    </a:lnR>
                    <a:lnT>
                      <a:noFill/>
                    </a:lnT>
                    <a:lnB>
                      <a:noFill/>
                    </a:lnB>
                    <a:solidFill>
                      <a:srgbClr val="D9D9D9"/>
                    </a:solidFill>
                  </a:tcPr>
                </a:tc>
                <a:tc>
                  <a:txBody>
                    <a:bodyPr/>
                    <a:lstStyle/>
                    <a:p>
                      <a:pPr algn="ctr" fontAlgn="ctr"/>
                      <a:r>
                        <a:rPr lang="de-CH" sz="1600" b="1" i="0" u="none" strike="noStrike" dirty="0">
                          <a:solidFill>
                            <a:srgbClr val="FF0000"/>
                          </a:solidFill>
                          <a:effectLst/>
                          <a:latin typeface="Arial" panose="020B0604020202020204" pitchFamily="34" charset="0"/>
                        </a:rPr>
                        <a:t>36.83</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val="136742785"/>
                  </a:ext>
                </a:extLst>
              </a:tr>
            </a:tbl>
          </a:graphicData>
        </a:graphic>
      </p:graphicFrame>
    </p:spTree>
    <p:extLst>
      <p:ext uri="{BB962C8B-B14F-4D97-AF65-F5344CB8AC3E}">
        <p14:creationId xmlns:p14="http://schemas.microsoft.com/office/powerpoint/2010/main" val="65946474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DDE6349-D5CD-9C0F-A673-AF75A72859DA}"/>
              </a:ext>
            </a:extLst>
          </p:cNvPr>
          <p:cNvSpPr>
            <a:spLocks noGrp="1"/>
          </p:cNvSpPr>
          <p:nvPr>
            <p:ph type="ftr" sz="quarter" idx="3"/>
          </p:nvPr>
        </p:nvSpPr>
        <p:spPr/>
        <p:txBody>
          <a:bodyPr/>
          <a:lstStyle/>
          <a:p>
            <a:r>
              <a:rPr lang="de-DE"/>
              <a:t>Berufsbildneranlass EIT.ost - 16. Januar 2025</a:t>
            </a:r>
            <a:endParaRPr lang="de-CH" dirty="0"/>
          </a:p>
        </p:txBody>
      </p:sp>
      <p:sp>
        <p:nvSpPr>
          <p:cNvPr id="4" name="Inhaltsplatzhalter 2">
            <a:extLst>
              <a:ext uri="{FF2B5EF4-FFF2-40B4-BE49-F238E27FC236}">
                <a16:creationId xmlns:a16="http://schemas.microsoft.com/office/drawing/2014/main" id="{88ECE343-94C4-39F7-F4F5-31FACAA7CCFC}"/>
              </a:ext>
            </a:extLst>
          </p:cNvPr>
          <p:cNvSpPr>
            <a:spLocks noGrp="1"/>
          </p:cNvSpPr>
          <p:nvPr>
            <p:ph idx="1"/>
          </p:nvPr>
        </p:nvSpPr>
        <p:spPr>
          <a:xfrm>
            <a:off x="263352" y="908720"/>
            <a:ext cx="11305256" cy="3456775"/>
          </a:xfrm>
        </p:spPr>
        <p:txBody>
          <a:bodyPr>
            <a:normAutofit/>
          </a:bodyPr>
          <a:lstStyle/>
          <a:p>
            <a:pPr eaLnBrk="1" hangingPunct="1">
              <a:buFont typeface="Arial" charset="0"/>
              <a:buNone/>
            </a:pPr>
            <a:r>
              <a:rPr lang="de-CH" sz="3600" dirty="0">
                <a:solidFill>
                  <a:schemeClr val="tx1">
                    <a:lumMod val="65000"/>
                    <a:lumOff val="35000"/>
                  </a:schemeClr>
                </a:solidFill>
                <a:cs typeface="Arial" charset="0"/>
              </a:rPr>
              <a:t>Wie können wir die Situation verbessern</a:t>
            </a:r>
            <a:endParaRPr lang="de-CH" sz="2000" dirty="0">
              <a:solidFill>
                <a:schemeClr val="tx1">
                  <a:lumMod val="65000"/>
                  <a:lumOff val="35000"/>
                </a:schemeClr>
              </a:solidFill>
              <a:cs typeface="Arial" charset="0"/>
            </a:endParaRPr>
          </a:p>
          <a:p>
            <a:pPr eaLnBrk="1" hangingPunct="1">
              <a:buFont typeface="Arial" charset="0"/>
              <a:buNone/>
            </a:pPr>
            <a:endParaRPr lang="de-CH" sz="2000" dirty="0">
              <a:cs typeface="Arial" charset="0"/>
            </a:endParaRPr>
          </a:p>
          <a:p>
            <a:pPr eaLnBrk="1" hangingPunct="1">
              <a:buFont typeface="Arial" charset="0"/>
              <a:buNone/>
            </a:pPr>
            <a:r>
              <a:rPr lang="de-CH" sz="2000" b="0" dirty="0">
                <a:cs typeface="Arial" charset="0"/>
              </a:rPr>
              <a:t>Erhalten-Quote:</a:t>
            </a:r>
          </a:p>
          <a:p>
            <a:pPr eaLnBrk="1" hangingPunct="1">
              <a:buFont typeface="Arial" charset="0"/>
              <a:buNone/>
            </a:pPr>
            <a:endParaRPr lang="de-CH" sz="2000" dirty="0">
              <a:cs typeface="Arial" charset="0"/>
            </a:endParaRPr>
          </a:p>
          <a:p>
            <a:pPr eaLnBrk="1" hangingPunct="1">
              <a:buFont typeface="Arial" charset="0"/>
              <a:buNone/>
            </a:pPr>
            <a:endParaRPr lang="de-CH" sz="2000" b="0" dirty="0">
              <a:cs typeface="Arial" charset="0"/>
            </a:endParaRPr>
          </a:p>
          <a:p>
            <a:pPr eaLnBrk="1" hangingPunct="1">
              <a:buFont typeface="Arial" charset="0"/>
              <a:buNone/>
            </a:pPr>
            <a:r>
              <a:rPr lang="de-CH" sz="2000" dirty="0">
                <a:cs typeface="Arial" charset="0"/>
              </a:rPr>
              <a:t>Bestanden-Quote:</a:t>
            </a:r>
            <a:endParaRPr lang="de-CH" sz="2000" b="0" dirty="0">
              <a:cs typeface="Arial" charset="0"/>
            </a:endParaRPr>
          </a:p>
        </p:txBody>
      </p:sp>
      <p:pic>
        <p:nvPicPr>
          <p:cNvPr id="6" name="Grafik 5">
            <a:extLst>
              <a:ext uri="{FF2B5EF4-FFF2-40B4-BE49-F238E27FC236}">
                <a16:creationId xmlns:a16="http://schemas.microsoft.com/office/drawing/2014/main" id="{D5ECE386-359B-4D8C-5ECF-959192F70DE1}"/>
              </a:ext>
            </a:extLst>
          </p:cNvPr>
          <p:cNvPicPr>
            <a:picLocks noChangeAspect="1"/>
          </p:cNvPicPr>
          <p:nvPr/>
        </p:nvPicPr>
        <p:blipFill>
          <a:blip r:embed="rId2"/>
          <a:stretch>
            <a:fillRect/>
          </a:stretch>
        </p:blipFill>
        <p:spPr>
          <a:xfrm>
            <a:off x="2639616" y="1700808"/>
            <a:ext cx="9020686" cy="4293464"/>
          </a:xfrm>
          <a:prstGeom prst="rect">
            <a:avLst/>
          </a:prstGeom>
        </p:spPr>
      </p:pic>
      <p:sp>
        <p:nvSpPr>
          <p:cNvPr id="7" name="Rechteck 6">
            <a:extLst>
              <a:ext uri="{FF2B5EF4-FFF2-40B4-BE49-F238E27FC236}">
                <a16:creationId xmlns:a16="http://schemas.microsoft.com/office/drawing/2014/main" id="{FDE2A3B9-9B8B-3940-35BE-EEFF5073FD6D}"/>
              </a:ext>
            </a:extLst>
          </p:cNvPr>
          <p:cNvSpPr/>
          <p:nvPr/>
        </p:nvSpPr>
        <p:spPr>
          <a:xfrm>
            <a:off x="2639616" y="1655816"/>
            <a:ext cx="9020686" cy="429346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8" name="Pfeil: nach rechts 7">
            <a:extLst>
              <a:ext uri="{FF2B5EF4-FFF2-40B4-BE49-F238E27FC236}">
                <a16:creationId xmlns:a16="http://schemas.microsoft.com/office/drawing/2014/main" id="{AE2DB434-40A6-B116-D246-7A8E59035538}"/>
              </a:ext>
            </a:extLst>
          </p:cNvPr>
          <p:cNvSpPr/>
          <p:nvPr/>
        </p:nvSpPr>
        <p:spPr>
          <a:xfrm>
            <a:off x="7392144" y="3429000"/>
            <a:ext cx="2016224"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feld 8">
            <a:extLst>
              <a:ext uri="{FF2B5EF4-FFF2-40B4-BE49-F238E27FC236}">
                <a16:creationId xmlns:a16="http://schemas.microsoft.com/office/drawing/2014/main" id="{7717CB04-6697-2E9D-6512-29354BD19A76}"/>
              </a:ext>
            </a:extLst>
          </p:cNvPr>
          <p:cNvSpPr txBox="1"/>
          <p:nvPr/>
        </p:nvSpPr>
        <p:spPr>
          <a:xfrm>
            <a:off x="9552384" y="3347895"/>
            <a:ext cx="2016224" cy="369332"/>
          </a:xfrm>
          <a:prstGeom prst="rect">
            <a:avLst/>
          </a:prstGeom>
          <a:noFill/>
        </p:spPr>
        <p:txBody>
          <a:bodyPr wrap="square" rtlCol="0">
            <a:spAutoFit/>
          </a:bodyPr>
          <a:lstStyle/>
          <a:p>
            <a:r>
              <a:rPr lang="de-CH" dirty="0"/>
              <a:t>Verbände</a:t>
            </a:r>
          </a:p>
        </p:txBody>
      </p:sp>
      <p:sp>
        <p:nvSpPr>
          <p:cNvPr id="10" name="Pfeil: nach rechts 9">
            <a:extLst>
              <a:ext uri="{FF2B5EF4-FFF2-40B4-BE49-F238E27FC236}">
                <a16:creationId xmlns:a16="http://schemas.microsoft.com/office/drawing/2014/main" id="{173C2FD7-8C80-41A5-93ED-A1BD23438C6E}"/>
              </a:ext>
            </a:extLst>
          </p:cNvPr>
          <p:cNvSpPr/>
          <p:nvPr/>
        </p:nvSpPr>
        <p:spPr>
          <a:xfrm>
            <a:off x="8760296" y="4896567"/>
            <a:ext cx="648072"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Textfeld 10">
            <a:extLst>
              <a:ext uri="{FF2B5EF4-FFF2-40B4-BE49-F238E27FC236}">
                <a16:creationId xmlns:a16="http://schemas.microsoft.com/office/drawing/2014/main" id="{E50205EA-EF62-51BF-E5F7-FFDDC2764170}"/>
              </a:ext>
            </a:extLst>
          </p:cNvPr>
          <p:cNvSpPr txBox="1"/>
          <p:nvPr/>
        </p:nvSpPr>
        <p:spPr>
          <a:xfrm>
            <a:off x="9672368" y="4787860"/>
            <a:ext cx="1248168" cy="369332"/>
          </a:xfrm>
          <a:prstGeom prst="rect">
            <a:avLst/>
          </a:prstGeom>
          <a:noFill/>
        </p:spPr>
        <p:txBody>
          <a:bodyPr wrap="square" rtlCol="0">
            <a:spAutoFit/>
          </a:bodyPr>
          <a:lstStyle/>
          <a:p>
            <a:r>
              <a:rPr lang="de-CH" dirty="0"/>
              <a:t>Firmen</a:t>
            </a:r>
          </a:p>
        </p:txBody>
      </p:sp>
      <p:sp>
        <p:nvSpPr>
          <p:cNvPr id="12" name="Textfeld 11">
            <a:extLst>
              <a:ext uri="{FF2B5EF4-FFF2-40B4-BE49-F238E27FC236}">
                <a16:creationId xmlns:a16="http://schemas.microsoft.com/office/drawing/2014/main" id="{F701BB0E-06FA-D5B5-48C1-9745FD5FC414}"/>
              </a:ext>
            </a:extLst>
          </p:cNvPr>
          <p:cNvSpPr txBox="1"/>
          <p:nvPr/>
        </p:nvSpPr>
        <p:spPr>
          <a:xfrm>
            <a:off x="4799856" y="5909021"/>
            <a:ext cx="3169907" cy="369332"/>
          </a:xfrm>
          <a:prstGeom prst="rect">
            <a:avLst/>
          </a:prstGeom>
          <a:noFill/>
        </p:spPr>
        <p:txBody>
          <a:bodyPr wrap="none" rtlCol="0">
            <a:spAutoFit/>
          </a:bodyPr>
          <a:lstStyle/>
          <a:p>
            <a:r>
              <a:rPr lang="de-CH" altLang="de-DE" b="1" dirty="0">
                <a:solidFill>
                  <a:srgbClr val="1F3864"/>
                </a:solidFill>
                <a:latin typeface="Cooper Black" panose="0208090404030B020404" pitchFamily="18" charset="0"/>
                <a:ea typeface="Calibri" panose="020F0502020204030204" pitchFamily="34" charset="0"/>
                <a:cs typeface="Times New Roman" panose="02020603050405020304" pitchFamily="18" charset="0"/>
              </a:rPr>
              <a:t>www.elektrokompass.ch</a:t>
            </a:r>
          </a:p>
        </p:txBody>
      </p:sp>
    </p:spTree>
    <p:extLst>
      <p:ext uri="{BB962C8B-B14F-4D97-AF65-F5344CB8AC3E}">
        <p14:creationId xmlns:p14="http://schemas.microsoft.com/office/powerpoint/2010/main" val="13402584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de-CH" dirty="0">
                <a:latin typeface="Calibri Light" panose="020F0302020204030204" pitchFamily="34" charset="0"/>
                <a:cs typeface="Calibri Light" panose="020F0302020204030204" pitchFamily="34" charset="0"/>
              </a:rPr>
              <a:t>Berufsbildneranlass EIT.ost</a:t>
            </a:r>
            <a:br>
              <a:rPr lang="de-CH" dirty="0">
                <a:latin typeface="Calibri Light" panose="020F0302020204030204" pitchFamily="34" charset="0"/>
                <a:cs typeface="Calibri Light" panose="020F0302020204030204" pitchFamily="34" charset="0"/>
              </a:rPr>
            </a:br>
            <a:br>
              <a:rPr lang="de-CH" dirty="0">
                <a:latin typeface="Calibri Light" panose="020F0302020204030204" pitchFamily="34" charset="0"/>
                <a:cs typeface="Calibri Light" panose="020F0302020204030204" pitchFamily="34" charset="0"/>
              </a:rPr>
            </a:br>
            <a:r>
              <a:rPr lang="de-CH" dirty="0">
                <a:solidFill>
                  <a:srgbClr val="FFFF00"/>
                </a:solidFill>
              </a:rPr>
              <a:t>BiVo2022+ Stand/Aussicht</a:t>
            </a:r>
            <a:br>
              <a:rPr lang="de-CH" dirty="0">
                <a:latin typeface="Calibri Light" panose="020F0302020204030204" pitchFamily="34" charset="0"/>
                <a:cs typeface="Calibri Light" panose="020F0302020204030204" pitchFamily="34" charset="0"/>
              </a:rPr>
            </a:br>
            <a:br>
              <a:rPr lang="de-CH" dirty="0">
                <a:latin typeface="Calibri Light" panose="020F0302020204030204" pitchFamily="34" charset="0"/>
                <a:cs typeface="Calibri Light" panose="020F0302020204030204" pitchFamily="34" charset="0"/>
              </a:rPr>
            </a:br>
            <a:r>
              <a:rPr lang="de-CH" dirty="0">
                <a:latin typeface="Calibri Light" panose="020F0302020204030204" pitchFamily="34" charset="0"/>
                <a:cs typeface="Calibri Light" panose="020F0302020204030204" pitchFamily="34" charset="0"/>
              </a:rPr>
              <a:t>Martin Steiger</a:t>
            </a:r>
          </a:p>
        </p:txBody>
      </p:sp>
      <p:sp>
        <p:nvSpPr>
          <p:cNvPr id="6" name="Rectangle 5">
            <a:extLst>
              <a:ext uri="{FF2B5EF4-FFF2-40B4-BE49-F238E27FC236}">
                <a16:creationId xmlns:a16="http://schemas.microsoft.com/office/drawing/2014/main" id="{17EE2829-C8A3-484B-BEE0-E0FFC67AD8A8}"/>
              </a:ext>
            </a:extLst>
          </p:cNvPr>
          <p:cNvSpPr>
            <a:spLocks noChangeArrowheads="1"/>
          </p:cNvSpPr>
          <p:nvPr/>
        </p:nvSpPr>
        <p:spPr bwMode="auto">
          <a:xfrm>
            <a:off x="4081934" y="4902498"/>
            <a:ext cx="102463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de-DE" sz="1000" b="0" i="0" u="none" strike="noStrike" cap="none" normalizeH="0" baseline="0" dirty="0">
                <a:ln>
                  <a:noFill/>
                </a:ln>
                <a:solidFill>
                  <a:srgbClr val="005CA9"/>
                </a:solidFill>
                <a:effectLst/>
                <a:latin typeface="Arial" panose="020B0604020202020204" pitchFamily="34" charset="0"/>
                <a:ea typeface="Calibri" panose="020F0502020204030204" pitchFamily="34" charset="0"/>
              </a:rPr>
              <a:t>  </a:t>
            </a:r>
            <a:r>
              <a:rPr kumimoji="0" lang="de-CH" altLang="de-DE" sz="5400" b="0" i="0" u="none" strike="noStrike" cap="none" normalizeH="0" baseline="0" dirty="0">
                <a:ln>
                  <a:noFill/>
                </a:ln>
                <a:solidFill>
                  <a:srgbClr val="005CA9"/>
                </a:solidFill>
                <a:effectLst/>
                <a:latin typeface="Arial" panose="020B0604020202020204" pitchFamily="34" charset="0"/>
                <a:ea typeface="Calibri" panose="020F0502020204030204" pitchFamily="34" charset="0"/>
              </a:rPr>
              <a:t>    </a:t>
            </a:r>
            <a:endParaRPr kumimoji="0" lang="de-CH" altLang="de-DE" sz="1000" b="0" i="0" u="none" strike="noStrike" cap="none" normalizeH="0" baseline="0" dirty="0">
              <a:ln>
                <a:noFill/>
              </a:ln>
              <a:solidFill>
                <a:srgbClr val="005CA9"/>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de-DE" sz="10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EIT.swiss</a:t>
            </a:r>
            <a:r>
              <a:rPr kumimoji="0" lang="de-CH" altLang="de-DE" sz="800" b="0" i="0" u="none" strike="noStrike" cap="none" normalizeH="0" baseline="0" dirty="0">
                <a:ln>
                  <a:noFill/>
                </a:ln>
                <a:solidFill>
                  <a:schemeClr val="bg1"/>
                </a:solidFill>
                <a:effectLst/>
                <a:latin typeface="Arial" panose="020B0604020202020204" pitchFamily="34" charset="0"/>
              </a:rPr>
              <a:t> </a:t>
            </a:r>
            <a:endParaRPr kumimoji="0" lang="de-CH" altLang="de-DE" sz="1800" b="0" i="0" u="none" strike="noStrike" cap="none" normalizeH="0" baseline="0" dirty="0">
              <a:ln>
                <a:noFill/>
              </a:ln>
              <a:solidFill>
                <a:schemeClr val="bg1"/>
              </a:solidFill>
              <a:effectLst/>
              <a:latin typeface="Arial" panose="020B0604020202020204" pitchFamily="34" charset="0"/>
            </a:endParaRPr>
          </a:p>
        </p:txBody>
      </p:sp>
      <p:pic>
        <p:nvPicPr>
          <p:cNvPr id="3078" name="Picture 6">
            <a:extLst>
              <a:ext uri="{FF2B5EF4-FFF2-40B4-BE49-F238E27FC236}">
                <a16:creationId xmlns:a16="http://schemas.microsoft.com/office/drawing/2014/main" id="{8D7681D4-5750-2B8B-60C7-35786564CFF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51784" y="4725144"/>
            <a:ext cx="762000" cy="86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195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de-CH" dirty="0">
                <a:latin typeface="Calibri Light" panose="020F0302020204030204" pitchFamily="34" charset="0"/>
                <a:cs typeface="Calibri Light" panose="020F0302020204030204" pitchFamily="34" charset="0"/>
              </a:rPr>
              <a:t>Totalrevision berufliche Grundbildung</a:t>
            </a:r>
            <a:br>
              <a:rPr lang="de-CH" dirty="0">
                <a:latin typeface="Calibri Light" panose="020F0302020204030204" pitchFamily="34" charset="0"/>
                <a:cs typeface="Calibri Light" panose="020F0302020204030204" pitchFamily="34" charset="0"/>
              </a:rPr>
            </a:br>
            <a:r>
              <a:rPr lang="de-CH" dirty="0">
                <a:latin typeface="Calibri Light" panose="020F0302020204030204" pitchFamily="34" charset="0"/>
                <a:cs typeface="Calibri Light" panose="020F0302020204030204" pitchFamily="34" charset="0"/>
              </a:rPr>
              <a:t>Elektroberufe </a:t>
            </a:r>
            <a:r>
              <a:rPr lang="de-CH" dirty="0"/>
              <a:t>BiVo2026</a:t>
            </a:r>
            <a:br>
              <a:rPr lang="de-CH" dirty="0"/>
            </a:br>
            <a:r>
              <a:rPr lang="de-CH" sz="2250" dirty="0"/>
              <a:t>Begleitende Informationen für Lehrbetriebe, Berufsfachschulen und überbetriebliche Kurse</a:t>
            </a:r>
            <a:br>
              <a:rPr lang="de-CH" sz="2250" dirty="0"/>
            </a:br>
            <a:endParaRPr lang="de-CH" sz="2250" dirty="0"/>
          </a:p>
        </p:txBody>
      </p:sp>
    </p:spTree>
    <p:extLst>
      <p:ext uri="{BB962C8B-B14F-4D97-AF65-F5344CB8AC3E}">
        <p14:creationId xmlns:p14="http://schemas.microsoft.com/office/powerpoint/2010/main" val="913974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9FBB6-C991-C84E-B2A4-A295941E838F}"/>
              </a:ext>
            </a:extLst>
          </p:cNvPr>
          <p:cNvSpPr>
            <a:spLocks noGrp="1"/>
          </p:cNvSpPr>
          <p:nvPr>
            <p:ph type="title"/>
          </p:nvPr>
        </p:nvSpPr>
        <p:spPr>
          <a:xfrm>
            <a:off x="838200" y="649054"/>
            <a:ext cx="10515600" cy="1325563"/>
          </a:xfrm>
        </p:spPr>
        <p:txBody>
          <a:bodyPr/>
          <a:lstStyle/>
          <a:p>
            <a:r>
              <a:rPr lang="de-DE" dirty="0"/>
              <a:t>Einleitung</a:t>
            </a:r>
            <a:endParaRPr lang="de-CH" dirty="0"/>
          </a:p>
        </p:txBody>
      </p:sp>
      <p:sp>
        <p:nvSpPr>
          <p:cNvPr id="3" name="Inhaltsplatzhalter 2">
            <a:extLst>
              <a:ext uri="{FF2B5EF4-FFF2-40B4-BE49-F238E27FC236}">
                <a16:creationId xmlns:a16="http://schemas.microsoft.com/office/drawing/2014/main" id="{312C67B2-7D22-816B-8D5A-73928B0FCBA8}"/>
              </a:ext>
            </a:extLst>
          </p:cNvPr>
          <p:cNvSpPr>
            <a:spLocks noGrp="1"/>
          </p:cNvSpPr>
          <p:nvPr>
            <p:ph idx="1"/>
          </p:nvPr>
        </p:nvSpPr>
        <p:spPr>
          <a:xfrm>
            <a:off x="477408" y="1862183"/>
            <a:ext cx="11441571" cy="4606603"/>
          </a:xfrm>
        </p:spPr>
        <p:txBody>
          <a:bodyPr/>
          <a:lstStyle/>
          <a:p>
            <a:pPr marL="401822" indent="-401822"/>
            <a:r>
              <a:rPr lang="de-DE" dirty="0">
                <a:hlinkClick r:id="rId2" action="ppaction://hlinksldjump"/>
              </a:rPr>
              <a:t>Die Präsentation basiert auf dem Informations- und Ausbildungskonzept IAK </a:t>
            </a:r>
            <a:endParaRPr lang="de-DE" dirty="0"/>
          </a:p>
          <a:p>
            <a:pPr marL="0" indent="0">
              <a:buNone/>
            </a:pPr>
            <a:endParaRPr lang="de-CH" dirty="0"/>
          </a:p>
        </p:txBody>
      </p:sp>
      <p:sp>
        <p:nvSpPr>
          <p:cNvPr id="4" name="Fußzeilenplatzhalter 3">
            <a:extLst>
              <a:ext uri="{FF2B5EF4-FFF2-40B4-BE49-F238E27FC236}">
                <a16:creationId xmlns:a16="http://schemas.microsoft.com/office/drawing/2014/main" id="{7577B94A-735E-982A-ACFE-7E20067482B9}"/>
              </a:ext>
            </a:extLst>
          </p:cNvPr>
          <p:cNvSpPr>
            <a:spLocks noGrp="1"/>
          </p:cNvSpPr>
          <p:nvPr>
            <p:ph type="ftr" sz="quarter" idx="10"/>
          </p:nvPr>
        </p:nvSpPr>
        <p:spPr/>
        <p:txBody>
          <a:bodyPr/>
          <a:lstStyle/>
          <a:p>
            <a:r>
              <a:rPr lang="de-DE" err="1"/>
              <a:t>IAK_Totalrevision</a:t>
            </a:r>
            <a:r>
              <a:rPr lang="de-DE"/>
              <a:t> Elektroberufe BiVo2026</a:t>
            </a:r>
            <a:endParaRPr lang="de-CH"/>
          </a:p>
        </p:txBody>
      </p:sp>
      <p:sp>
        <p:nvSpPr>
          <p:cNvPr id="5" name="Foliennummernplatzhalter 4">
            <a:extLst>
              <a:ext uri="{FF2B5EF4-FFF2-40B4-BE49-F238E27FC236}">
                <a16:creationId xmlns:a16="http://schemas.microsoft.com/office/drawing/2014/main" id="{E246899D-2BFD-2A80-301C-93DF6D92D52F}"/>
              </a:ext>
            </a:extLst>
          </p:cNvPr>
          <p:cNvSpPr>
            <a:spLocks noGrp="1"/>
          </p:cNvSpPr>
          <p:nvPr>
            <p:ph type="sldNum" sz="quarter" idx="11"/>
          </p:nvPr>
        </p:nvSpPr>
        <p:spPr/>
        <p:txBody>
          <a:bodyPr/>
          <a:lstStyle/>
          <a:p>
            <a:fld id="{0EC2CC93-C297-4455-9CFD-8E77B0FD1176}" type="slidenum">
              <a:rPr lang="de-CH" smtClean="0"/>
              <a:pPr/>
              <a:t>14</a:t>
            </a:fld>
            <a:endParaRPr lang="de-CH"/>
          </a:p>
        </p:txBody>
      </p:sp>
      <p:pic>
        <p:nvPicPr>
          <p:cNvPr id="7" name="Grafik 6" descr="Blaupause mit einfarbiger Füllung">
            <a:extLst>
              <a:ext uri="{FF2B5EF4-FFF2-40B4-BE49-F238E27FC236}">
                <a16:creationId xmlns:a16="http://schemas.microsoft.com/office/drawing/2014/main" id="{99241DD5-13D9-A002-5B78-5B2AD1DD15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9755" y="2112029"/>
            <a:ext cx="4125566" cy="4125566"/>
          </a:xfrm>
          <a:prstGeom prst="rect">
            <a:avLst/>
          </a:prstGeom>
        </p:spPr>
      </p:pic>
    </p:spTree>
    <p:extLst>
      <p:ext uri="{BB962C8B-B14F-4D97-AF65-F5344CB8AC3E}">
        <p14:creationId xmlns:p14="http://schemas.microsoft.com/office/powerpoint/2010/main" val="4170279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8915" y="973624"/>
            <a:ext cx="10834003" cy="4910752"/>
          </a:xfrm>
        </p:spPr>
        <p:txBody>
          <a:bodyPr/>
          <a:lstStyle/>
          <a:p>
            <a:pPr marL="401822" indent="-401822">
              <a:buFont typeface="Arial" panose="020B0604020202020204" pitchFamily="34" charset="0"/>
              <a:buChar char="•"/>
            </a:pPr>
            <a:r>
              <a:rPr lang="de-DE" dirty="0"/>
              <a:t>Nachfolgend werden die wichtigsten Veränderungen und Neuerungen für die Elektroberufe vorgestellt, die sich aus der Totalrevision ergeben. Damit sind alle Beteiligten für den Ausbildungsstart im Sommer 2026 vorbereitet und können die Lernenden nach der neuen BiVo2026 ausbilden. </a:t>
            </a:r>
          </a:p>
          <a:p>
            <a:pPr marL="401822" indent="-401822">
              <a:buFont typeface="Arial" panose="020B0604020202020204" pitchFamily="34" charset="0"/>
              <a:buChar char="•"/>
            </a:pPr>
            <a:endParaRPr lang="de-DE" dirty="0"/>
          </a:p>
          <a:p>
            <a:pPr marL="401822" indent="-401822">
              <a:buFont typeface="Arial" panose="020B0604020202020204" pitchFamily="34" charset="0"/>
              <a:buChar char="•"/>
            </a:pPr>
            <a:r>
              <a:rPr lang="de-DE" dirty="0" err="1"/>
              <a:t>EIT.swiss</a:t>
            </a:r>
            <a:r>
              <a:rPr lang="de-DE" dirty="0"/>
              <a:t> freut sich darauf, diesen Weg zur Modernisierung der beruflichen Grundbildung für die Elektroberufe mit ihnen gemeinsam zu gehen!</a:t>
            </a:r>
          </a:p>
          <a:p>
            <a:pPr marL="401822" indent="-401822">
              <a:buFont typeface="Arial" panose="020B0604020202020204" pitchFamily="34" charset="0"/>
              <a:buChar char="•"/>
            </a:pPr>
            <a:endParaRPr lang="de-CH" dirty="0"/>
          </a:p>
        </p:txBody>
      </p:sp>
      <p:sp>
        <p:nvSpPr>
          <p:cNvPr id="6" name="Fußzeilenplatzhalter 5"/>
          <p:cNvSpPr>
            <a:spLocks noGrp="1"/>
          </p:cNvSpPr>
          <p:nvPr>
            <p:ph type="ftr" sz="quarter" idx="10"/>
          </p:nvPr>
        </p:nvSpPr>
        <p:spPr/>
        <p:txBody>
          <a:bodyPr/>
          <a:lstStyle/>
          <a:p>
            <a:pPr defTabSz="321457" fontAlgn="auto">
              <a:spcBef>
                <a:spcPts val="0"/>
              </a:spcBef>
              <a:spcAft>
                <a:spcPts val="0"/>
              </a:spcAft>
            </a:pPr>
            <a:r>
              <a:rPr lang="de-DE">
                <a:solidFill>
                  <a:prstClr val="black"/>
                </a:solidFill>
                <a:latin typeface="Calibri"/>
              </a:rPr>
              <a:t>IAK_Totalrevision Elektroberufe BiVo2026</a:t>
            </a:r>
            <a:endParaRPr lang="de-CH">
              <a:solidFill>
                <a:prstClr val="black"/>
              </a:solidFill>
              <a:latin typeface="Calibri"/>
            </a:endParaRPr>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pPr defTabSz="321457" fontAlgn="auto">
              <a:spcBef>
                <a:spcPts val="0"/>
              </a:spcBef>
              <a:spcAft>
                <a:spcPts val="0"/>
              </a:spcAft>
            </a:pPr>
            <a:fld id="{0EC2CC93-C297-4455-9CFD-8E77B0FD1176}" type="slidenum">
              <a:rPr lang="de-CH">
                <a:solidFill>
                  <a:prstClr val="black"/>
                </a:solidFill>
                <a:latin typeface="Calibri"/>
              </a:rPr>
              <a:pPr defTabSz="321457" fontAlgn="auto">
                <a:spcBef>
                  <a:spcPts val="0"/>
                </a:spcBef>
                <a:spcAft>
                  <a:spcPts val="0"/>
                </a:spcAft>
              </a:pPr>
              <a:t>15</a:t>
            </a:fld>
            <a:endParaRPr lang="de-CH">
              <a:solidFill>
                <a:prstClr val="black"/>
              </a:solidFill>
              <a:latin typeface="Calibri"/>
            </a:endParaRPr>
          </a:p>
        </p:txBody>
      </p:sp>
    </p:spTree>
    <p:extLst>
      <p:ext uri="{BB962C8B-B14F-4D97-AF65-F5344CB8AC3E}">
        <p14:creationId xmlns:p14="http://schemas.microsoft.com/office/powerpoint/2010/main" val="3863990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F33474-E4B4-D4C5-94ED-68F2DCB2F5E2}"/>
              </a:ext>
            </a:extLst>
          </p:cNvPr>
          <p:cNvSpPr>
            <a:spLocks noGrp="1"/>
          </p:cNvSpPr>
          <p:nvPr>
            <p:ph type="title"/>
          </p:nvPr>
        </p:nvSpPr>
        <p:spPr/>
        <p:txBody>
          <a:bodyPr/>
          <a:lstStyle/>
          <a:p>
            <a:pPr marL="0" indent="0">
              <a:buNone/>
            </a:pPr>
            <a:r>
              <a:rPr lang="de-DE" dirty="0"/>
              <a:t>Fachkräfte für die Elektrobranche</a:t>
            </a:r>
            <a:endParaRPr lang="de-CH" dirty="0"/>
          </a:p>
        </p:txBody>
      </p:sp>
      <p:sp>
        <p:nvSpPr>
          <p:cNvPr id="3" name="Inhaltsplatzhalter 2">
            <a:extLst>
              <a:ext uri="{FF2B5EF4-FFF2-40B4-BE49-F238E27FC236}">
                <a16:creationId xmlns:a16="http://schemas.microsoft.com/office/drawing/2014/main" id="{9679B8CB-AAD3-4CCC-2757-A247438F59E4}"/>
              </a:ext>
            </a:extLst>
          </p:cNvPr>
          <p:cNvSpPr>
            <a:spLocks noGrp="1"/>
          </p:cNvSpPr>
          <p:nvPr>
            <p:ph idx="1"/>
          </p:nvPr>
        </p:nvSpPr>
        <p:spPr>
          <a:xfrm>
            <a:off x="407368" y="1983382"/>
            <a:ext cx="7488832" cy="2736699"/>
          </a:xfrm>
        </p:spPr>
        <p:txBody>
          <a:bodyPr/>
          <a:lstStyle/>
          <a:p>
            <a:pPr marL="401822" indent="-401822">
              <a:buFont typeface="Arial" panose="020B0604020202020204" pitchFamily="34" charset="0"/>
              <a:buChar char="•"/>
            </a:pPr>
            <a:r>
              <a:rPr lang="de-CH" dirty="0">
                <a:hlinkClick r:id="rId2" action="ppaction://hlinksldjump"/>
              </a:rPr>
              <a:t>«Eine moderne Berufsbildung, die diesen Namen verdient, hat Entwicklung und Wandel vorausschauend zu erkennen. Nur so kann sie die neuen Aufgaben rechtzeitig bewältigen, die sich ihr laufend stellen» </a:t>
            </a:r>
          </a:p>
          <a:p>
            <a:pPr marL="401822" indent="-401822">
              <a:buFont typeface="Arial" panose="020B0604020202020204" pitchFamily="34" charset="0"/>
              <a:buChar char="•"/>
            </a:pPr>
            <a:r>
              <a:rPr lang="de-CH" i="1" dirty="0">
                <a:hlinkClick r:id="rId2" action="ppaction://hlinksldjump"/>
              </a:rPr>
              <a:t>Kurt Furgler, 1986</a:t>
            </a:r>
            <a:endParaRPr lang="de-CH" i="1" dirty="0">
              <a:hlinkClick r:id="rId3" action="ppaction://hlinksldjump"/>
            </a:endParaRPr>
          </a:p>
          <a:p>
            <a:endParaRPr lang="de-CH" dirty="0">
              <a:hlinkClick r:id="rId3" action="ppaction://hlinksldjump"/>
            </a:endParaRPr>
          </a:p>
        </p:txBody>
      </p:sp>
      <p:sp>
        <p:nvSpPr>
          <p:cNvPr id="4" name="Fußzeilenplatzhalter 3">
            <a:extLst>
              <a:ext uri="{FF2B5EF4-FFF2-40B4-BE49-F238E27FC236}">
                <a16:creationId xmlns:a16="http://schemas.microsoft.com/office/drawing/2014/main" id="{2B97A347-4489-A021-5607-A822658288F3}"/>
              </a:ext>
            </a:extLst>
          </p:cNvPr>
          <p:cNvSpPr>
            <a:spLocks noGrp="1"/>
          </p:cNvSpPr>
          <p:nvPr>
            <p:ph type="ftr" sz="quarter" idx="10"/>
          </p:nvPr>
        </p:nvSpPr>
        <p:spPr/>
        <p:txBody>
          <a:bodyPr/>
          <a:lstStyle/>
          <a:p>
            <a:pPr defTabSz="321457" fontAlgn="auto">
              <a:spcBef>
                <a:spcPts val="0"/>
              </a:spcBef>
              <a:spcAft>
                <a:spcPts val="0"/>
              </a:spcAft>
            </a:pPr>
            <a:r>
              <a:rPr lang="de-DE">
                <a:solidFill>
                  <a:prstClr val="black"/>
                </a:solidFill>
                <a:latin typeface="Calibri"/>
              </a:rPr>
              <a:t>IAK_Totalrevision Elektroberufe BiVo2026</a:t>
            </a:r>
            <a:endParaRPr lang="de-CH">
              <a:solidFill>
                <a:prstClr val="black"/>
              </a:solidFill>
              <a:latin typeface="Calibri"/>
            </a:endParaRPr>
          </a:p>
        </p:txBody>
      </p:sp>
      <p:sp>
        <p:nvSpPr>
          <p:cNvPr id="5" name="Foliennummernplatzhalter 4">
            <a:extLst>
              <a:ext uri="{FF2B5EF4-FFF2-40B4-BE49-F238E27FC236}">
                <a16:creationId xmlns:a16="http://schemas.microsoft.com/office/drawing/2014/main" id="{DB4E6A71-3102-B656-E4C2-DD03D3B73A1E}"/>
              </a:ext>
            </a:extLst>
          </p:cNvPr>
          <p:cNvSpPr>
            <a:spLocks noGrp="1"/>
          </p:cNvSpPr>
          <p:nvPr>
            <p:ph type="sldNum" sz="quarter" idx="11"/>
          </p:nvPr>
        </p:nvSpPr>
        <p:spPr/>
        <p:txBody>
          <a:bodyPr/>
          <a:lstStyle/>
          <a:p>
            <a:pPr defTabSz="321457" fontAlgn="auto">
              <a:spcBef>
                <a:spcPts val="0"/>
              </a:spcBef>
              <a:spcAft>
                <a:spcPts val="0"/>
              </a:spcAft>
            </a:pPr>
            <a:fld id="{0EC2CC93-C297-4455-9CFD-8E77B0FD1176}" type="slidenum">
              <a:rPr lang="de-CH">
                <a:solidFill>
                  <a:prstClr val="black"/>
                </a:solidFill>
                <a:latin typeface="Calibri"/>
              </a:rPr>
              <a:pPr defTabSz="321457" fontAlgn="auto">
                <a:spcBef>
                  <a:spcPts val="0"/>
                </a:spcBef>
                <a:spcAft>
                  <a:spcPts val="0"/>
                </a:spcAft>
              </a:pPr>
              <a:t>16</a:t>
            </a:fld>
            <a:endParaRPr lang="de-CH">
              <a:solidFill>
                <a:prstClr val="black"/>
              </a:solidFill>
              <a:latin typeface="Calibri"/>
            </a:endParaRPr>
          </a:p>
        </p:txBody>
      </p:sp>
      <p:pic>
        <p:nvPicPr>
          <p:cNvPr id="7" name="Grafik 6" descr="Tools mit einfarbiger Füllung">
            <a:extLst>
              <a:ext uri="{FF2B5EF4-FFF2-40B4-BE49-F238E27FC236}">
                <a16:creationId xmlns:a16="http://schemas.microsoft.com/office/drawing/2014/main" id="{188C345A-75E1-8AEF-ACF6-887160EA99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36378" y="2137919"/>
            <a:ext cx="2582162" cy="2582162"/>
          </a:xfrm>
          <a:prstGeom prst="rect">
            <a:avLst/>
          </a:prstGeom>
        </p:spPr>
      </p:pic>
    </p:spTree>
    <p:extLst>
      <p:ext uri="{BB962C8B-B14F-4D97-AF65-F5344CB8AC3E}">
        <p14:creationId xmlns:p14="http://schemas.microsoft.com/office/powerpoint/2010/main" val="3407320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dirty="0"/>
              <a:t>Methodik und Didaktik</a:t>
            </a:r>
          </a:p>
        </p:txBody>
      </p:sp>
      <p:sp>
        <p:nvSpPr>
          <p:cNvPr id="3" name="Inhaltsplatzhalter 2"/>
          <p:cNvSpPr>
            <a:spLocks noGrp="1"/>
          </p:cNvSpPr>
          <p:nvPr>
            <p:ph idx="1"/>
          </p:nvPr>
        </p:nvSpPr>
        <p:spPr>
          <a:xfrm>
            <a:off x="482460" y="1120627"/>
            <a:ext cx="9974233" cy="5229468"/>
          </a:xfrm>
        </p:spPr>
        <p:txBody>
          <a:bodyPr/>
          <a:lstStyle/>
          <a:p>
            <a:pPr marL="401822" indent="-401822" defTabSz="1594631">
              <a:spcAft>
                <a:spcPts val="422"/>
              </a:spcAft>
              <a:buFont typeface="Arial" panose="020B0604020202020204" pitchFamily="34" charset="0"/>
              <a:buChar char="•"/>
            </a:pPr>
            <a:r>
              <a:rPr lang="de-CH" dirty="0">
                <a:cs typeface="Calibri Light" panose="020F0302020204030204" pitchFamily="34" charset="0"/>
                <a:hlinkClick r:id="rId2" action="ppaction://hlinksldjump"/>
              </a:rPr>
              <a:t>In der Totalrevision der Elektroberufe sind die Bildungserlasse auf die Handlungskompetenz und auf den aktuellen SBFI-Leittext umgestellt worden.</a:t>
            </a:r>
            <a:endParaRPr lang="de-CH" dirty="0">
              <a:cs typeface="Calibri Light" panose="020F0302020204030204" pitchFamily="34" charset="0"/>
            </a:endParaRPr>
          </a:p>
          <a:p>
            <a:pPr marL="0" indent="0" defTabSz="1594631">
              <a:spcAft>
                <a:spcPts val="422"/>
              </a:spcAft>
              <a:buNone/>
            </a:pPr>
            <a:endParaRPr lang="de-CH" dirty="0">
              <a:cs typeface="Calibri Light" panose="020F0302020204030204" pitchFamily="34" charset="0"/>
            </a:endParaRPr>
          </a:p>
          <a:p>
            <a:pPr marL="0" indent="0" defTabSz="1594631">
              <a:spcAft>
                <a:spcPts val="422"/>
              </a:spcAft>
              <a:buNone/>
            </a:pPr>
            <a:r>
              <a:rPr lang="de-CH" dirty="0"/>
              <a:t>                   Handlungsorientierte Ausbildung an allen drei Lernorten</a:t>
            </a:r>
          </a:p>
          <a:p>
            <a:pPr marL="0" indent="0" defTabSz="1594631">
              <a:spcAft>
                <a:spcPts val="422"/>
              </a:spcAft>
              <a:buNone/>
            </a:pPr>
            <a:endParaRPr lang="de-CH" dirty="0"/>
          </a:p>
          <a:p>
            <a:pPr marL="0" indent="0" defTabSz="1594631">
              <a:spcAft>
                <a:spcPts val="422"/>
              </a:spcAft>
              <a:buNone/>
            </a:pPr>
            <a:r>
              <a:rPr lang="de-DE" dirty="0"/>
              <a:t>     </a:t>
            </a:r>
          </a:p>
          <a:p>
            <a:pPr marL="0" indent="0" defTabSz="1594631">
              <a:spcAft>
                <a:spcPts val="422"/>
              </a:spcAft>
              <a:buNone/>
            </a:pPr>
            <a:r>
              <a:rPr lang="de-DE" dirty="0"/>
              <a:t>                   Verstärkung der Lernortkooperation</a:t>
            </a:r>
          </a:p>
          <a:p>
            <a:pPr marL="0" indent="0" defTabSz="1594631">
              <a:spcAft>
                <a:spcPts val="422"/>
              </a:spcAft>
              <a:buNone/>
            </a:pPr>
            <a:endParaRPr lang="de-CH" dirty="0"/>
          </a:p>
          <a:p>
            <a:pPr marL="0" indent="0" defTabSz="1594631">
              <a:spcAft>
                <a:spcPts val="422"/>
              </a:spcAft>
              <a:buNone/>
            </a:pPr>
            <a:endParaRPr lang="de-CH" dirty="0"/>
          </a:p>
          <a:p>
            <a:pPr marL="0" indent="0" defTabSz="1594631">
              <a:spcAft>
                <a:spcPts val="422"/>
              </a:spcAft>
              <a:buNone/>
            </a:pPr>
            <a:r>
              <a:rPr lang="de-CH" dirty="0"/>
              <a:t>                   Verstärkung der Lernbegleitung</a:t>
            </a:r>
            <a:endParaRPr lang="de-CH" sz="2531" dirty="0"/>
          </a:p>
        </p:txBody>
      </p:sp>
      <p:sp>
        <p:nvSpPr>
          <p:cNvPr id="6" name="Fußzeilenplatzhalter 5"/>
          <p:cNvSpPr>
            <a:spLocks noGrp="1"/>
          </p:cNvSpPr>
          <p:nvPr>
            <p:ph type="ftr" sz="quarter" idx="10"/>
          </p:nvPr>
        </p:nvSpPr>
        <p:spPr/>
        <p:txBody>
          <a:bodyPr/>
          <a:lstStyle/>
          <a:p>
            <a:pPr defTabSz="321457" fontAlgn="auto">
              <a:spcBef>
                <a:spcPts val="0"/>
              </a:spcBef>
              <a:spcAft>
                <a:spcPts val="0"/>
              </a:spcAft>
            </a:pPr>
            <a:r>
              <a:rPr lang="de-DE">
                <a:solidFill>
                  <a:prstClr val="black"/>
                </a:solidFill>
                <a:latin typeface="Calibri"/>
              </a:rPr>
              <a:t>IAK_Totalrevision Elektroberufe BiVo2026</a:t>
            </a:r>
            <a:endParaRPr lang="de-CH">
              <a:solidFill>
                <a:prstClr val="black"/>
              </a:solidFill>
              <a:latin typeface="Calibri"/>
            </a:endParaRPr>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pPr defTabSz="321457" fontAlgn="auto">
              <a:spcBef>
                <a:spcPts val="0"/>
              </a:spcBef>
              <a:spcAft>
                <a:spcPts val="0"/>
              </a:spcAft>
            </a:pPr>
            <a:fld id="{0EC2CC93-C297-4455-9CFD-8E77B0FD1176}" type="slidenum">
              <a:rPr lang="de-CH">
                <a:solidFill>
                  <a:prstClr val="black"/>
                </a:solidFill>
                <a:latin typeface="Calibri"/>
              </a:rPr>
              <a:pPr defTabSz="321457" fontAlgn="auto">
                <a:spcBef>
                  <a:spcPts val="0"/>
                </a:spcBef>
                <a:spcAft>
                  <a:spcPts val="0"/>
                </a:spcAft>
              </a:pPr>
              <a:t>17</a:t>
            </a:fld>
            <a:endParaRPr lang="de-CH">
              <a:solidFill>
                <a:prstClr val="black"/>
              </a:solidFill>
              <a:latin typeface="Calibri"/>
            </a:endParaRPr>
          </a:p>
        </p:txBody>
      </p:sp>
      <p:pic>
        <p:nvPicPr>
          <p:cNvPr id="9" name="Grafik 8" descr="Zeichensprache mit einfarbiger Füllung">
            <a:extLst>
              <a:ext uri="{FF2B5EF4-FFF2-40B4-BE49-F238E27FC236}">
                <a16:creationId xmlns:a16="http://schemas.microsoft.com/office/drawing/2014/main" id="{C0847D12-666D-62B2-E563-CAEB6623A2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148" y="2549487"/>
            <a:ext cx="1167081" cy="1167081"/>
          </a:xfrm>
          <a:prstGeom prst="rect">
            <a:avLst/>
          </a:prstGeom>
        </p:spPr>
      </p:pic>
      <p:pic>
        <p:nvPicPr>
          <p:cNvPr id="11" name="Grafik 10" descr="Muskulöser Arm mit einfarbiger Füllung">
            <a:extLst>
              <a:ext uri="{FF2B5EF4-FFF2-40B4-BE49-F238E27FC236}">
                <a16:creationId xmlns:a16="http://schemas.microsoft.com/office/drawing/2014/main" id="{A4091F10-CAD7-2C78-19C4-2523ECCFB5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7258" y="4018684"/>
            <a:ext cx="958860" cy="958860"/>
          </a:xfrm>
          <a:prstGeom prst="rect">
            <a:avLst/>
          </a:prstGeom>
        </p:spPr>
      </p:pic>
      <p:pic>
        <p:nvPicPr>
          <p:cNvPr id="12" name="Grafik 11" descr="Muskulöser Arm mit einfarbiger Füllung">
            <a:extLst>
              <a:ext uri="{FF2B5EF4-FFF2-40B4-BE49-F238E27FC236}">
                <a16:creationId xmlns:a16="http://schemas.microsoft.com/office/drawing/2014/main" id="{21442869-1E3D-D074-DC31-9AC377B492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7258" y="5448594"/>
            <a:ext cx="958860" cy="958860"/>
          </a:xfrm>
          <a:prstGeom prst="rect">
            <a:avLst/>
          </a:prstGeom>
        </p:spPr>
      </p:pic>
    </p:spTree>
    <p:extLst>
      <p:ext uri="{BB962C8B-B14F-4D97-AF65-F5344CB8AC3E}">
        <p14:creationId xmlns:p14="http://schemas.microsoft.com/office/powerpoint/2010/main" val="1096994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dirty="0"/>
              <a:t>Umsetzungsdokumente</a:t>
            </a:r>
            <a:endParaRPr lang="de-CH" dirty="0"/>
          </a:p>
        </p:txBody>
      </p:sp>
      <p:sp>
        <p:nvSpPr>
          <p:cNvPr id="3" name="Inhaltsplatzhalter 2"/>
          <p:cNvSpPr>
            <a:spLocks noGrp="1"/>
          </p:cNvSpPr>
          <p:nvPr>
            <p:ph idx="1"/>
          </p:nvPr>
        </p:nvSpPr>
        <p:spPr>
          <a:xfrm>
            <a:off x="476951" y="1150775"/>
            <a:ext cx="10834003" cy="5060912"/>
          </a:xfrm>
        </p:spPr>
        <p:txBody>
          <a:bodyPr/>
          <a:lstStyle/>
          <a:p>
            <a:pPr marL="401822" indent="-401822" defTabSz="1594631">
              <a:spcAft>
                <a:spcPts val="422"/>
              </a:spcAft>
              <a:buFont typeface="Arial" panose="020B0604020202020204" pitchFamily="34" charset="0"/>
              <a:buChar char="•"/>
            </a:pPr>
            <a:r>
              <a:rPr lang="de-CH" dirty="0">
                <a:cs typeface="Calibri Light" panose="020F0302020204030204" pitchFamily="34" charset="0"/>
              </a:rPr>
              <a:t>Neu! Zur Ausbildung der Lernenden sind die Umsetzungsdokumente für die Lernorte massgebend.</a:t>
            </a:r>
          </a:p>
          <a:p>
            <a:pPr marL="401822" indent="-401822" defTabSz="1594631">
              <a:spcAft>
                <a:spcPts val="422"/>
              </a:spcAft>
              <a:buFont typeface="Arial" panose="020B0604020202020204" pitchFamily="34" charset="0"/>
              <a:buChar char="•"/>
            </a:pPr>
            <a:endParaRPr lang="de-CH" dirty="0">
              <a:cs typeface="Calibri Light" panose="020F0302020204030204" pitchFamily="34" charset="0"/>
            </a:endParaRPr>
          </a:p>
          <a:p>
            <a:pPr marL="0" indent="0" defTabSz="1594631">
              <a:spcAft>
                <a:spcPts val="422"/>
              </a:spcAft>
              <a:buNone/>
            </a:pPr>
            <a:r>
              <a:rPr lang="de-CH" dirty="0">
                <a:cs typeface="Calibri Light" panose="020F0302020204030204" pitchFamily="34" charset="0"/>
              </a:rPr>
              <a:t>                  </a:t>
            </a:r>
            <a:r>
              <a:rPr lang="de-CH" dirty="0">
                <a:cs typeface="Calibri Light" panose="020F0302020204030204" pitchFamily="34" charset="0"/>
                <a:hlinkClick r:id="rId2" action="ppaction://hlinksldjump"/>
              </a:rPr>
              <a:t>Ausbildungsprogramm Betrieb</a:t>
            </a:r>
            <a:endParaRPr lang="de-CH" dirty="0">
              <a:cs typeface="Calibri Light" panose="020F0302020204030204" pitchFamily="34" charset="0"/>
            </a:endParaRPr>
          </a:p>
          <a:p>
            <a:pPr marL="0" indent="0" defTabSz="1594631">
              <a:spcAft>
                <a:spcPts val="422"/>
              </a:spcAft>
              <a:buNone/>
            </a:pPr>
            <a:endParaRPr lang="de-CH" dirty="0">
              <a:cs typeface="Calibri Light" panose="020F0302020204030204" pitchFamily="34" charset="0"/>
            </a:endParaRPr>
          </a:p>
          <a:p>
            <a:pPr marL="0" indent="0" defTabSz="1594631">
              <a:spcAft>
                <a:spcPts val="422"/>
              </a:spcAft>
              <a:buNone/>
            </a:pPr>
            <a:r>
              <a:rPr lang="de-CH" dirty="0">
                <a:cs typeface="Calibri Light" panose="020F0302020204030204" pitchFamily="34" charset="0"/>
              </a:rPr>
              <a:t>              </a:t>
            </a:r>
          </a:p>
          <a:p>
            <a:pPr marL="0" indent="0" defTabSz="1594631">
              <a:spcAft>
                <a:spcPts val="422"/>
              </a:spcAft>
              <a:buNone/>
            </a:pPr>
            <a:r>
              <a:rPr lang="de-CH" dirty="0">
                <a:cs typeface="Calibri Light" panose="020F0302020204030204" pitchFamily="34" charset="0"/>
              </a:rPr>
              <a:t>                   </a:t>
            </a:r>
            <a:r>
              <a:rPr lang="de-CH" dirty="0">
                <a:cs typeface="Calibri Light" panose="020F0302020204030204" pitchFamily="34" charset="0"/>
                <a:hlinkClick r:id="rId3" action="ppaction://hlinksldjump"/>
              </a:rPr>
              <a:t>Ausbildungsprogramm </a:t>
            </a:r>
            <a:r>
              <a:rPr lang="de-CH" dirty="0" err="1">
                <a:cs typeface="Calibri Light" panose="020F0302020204030204" pitchFamily="34" charset="0"/>
                <a:hlinkClick r:id="rId3" action="ppaction://hlinksldjump"/>
              </a:rPr>
              <a:t>üK</a:t>
            </a:r>
            <a:endParaRPr lang="de-CH" dirty="0">
              <a:cs typeface="Calibri Light" panose="020F0302020204030204" pitchFamily="34" charset="0"/>
            </a:endParaRPr>
          </a:p>
          <a:p>
            <a:pPr marL="0" indent="0" defTabSz="1594631">
              <a:spcAft>
                <a:spcPts val="422"/>
              </a:spcAft>
              <a:buNone/>
            </a:pPr>
            <a:endParaRPr lang="de-CH" dirty="0">
              <a:cs typeface="Calibri Light" panose="020F0302020204030204" pitchFamily="34" charset="0"/>
            </a:endParaRPr>
          </a:p>
          <a:p>
            <a:pPr marL="0" indent="0" defTabSz="1594631">
              <a:spcAft>
                <a:spcPts val="422"/>
              </a:spcAft>
              <a:buNone/>
            </a:pPr>
            <a:endParaRPr lang="de-CH" dirty="0">
              <a:cs typeface="Calibri Light" panose="020F0302020204030204" pitchFamily="34" charset="0"/>
            </a:endParaRPr>
          </a:p>
          <a:p>
            <a:pPr marL="0" indent="0" defTabSz="1594631">
              <a:spcAft>
                <a:spcPts val="422"/>
              </a:spcAft>
              <a:buNone/>
            </a:pPr>
            <a:r>
              <a:rPr lang="de-CH" dirty="0">
                <a:cs typeface="Calibri Light" panose="020F0302020204030204" pitchFamily="34" charset="0"/>
              </a:rPr>
              <a:t>                   </a:t>
            </a:r>
            <a:r>
              <a:rPr lang="de-CH" dirty="0">
                <a:cs typeface="Calibri Light" panose="020F0302020204030204" pitchFamily="34" charset="0"/>
                <a:hlinkClick r:id="" action="ppaction://noaction"/>
              </a:rPr>
              <a:t>Ausbildungsprogramm Berufsfachschule</a:t>
            </a:r>
            <a:endParaRPr lang="de-CH" dirty="0">
              <a:cs typeface="Calibri Light" panose="020F0302020204030204" pitchFamily="34" charset="0"/>
            </a:endParaRPr>
          </a:p>
          <a:p>
            <a:pPr marL="0" indent="0" defTabSz="1594631">
              <a:lnSpc>
                <a:spcPct val="100000"/>
              </a:lnSpc>
              <a:spcAft>
                <a:spcPts val="422"/>
              </a:spcAft>
              <a:buNone/>
            </a:pPr>
            <a:endParaRPr lang="de-CH" dirty="0">
              <a:cs typeface="Calibri Light" panose="020F0302020204030204" pitchFamily="34" charset="0"/>
            </a:endParaRPr>
          </a:p>
          <a:p>
            <a:pPr marL="0" indent="0" defTabSz="1594631">
              <a:lnSpc>
                <a:spcPct val="100000"/>
              </a:lnSpc>
              <a:spcAft>
                <a:spcPts val="422"/>
              </a:spcAft>
              <a:buNone/>
            </a:pPr>
            <a:endParaRPr lang="de-CH" dirty="0">
              <a:cs typeface="Calibri Light" panose="020F0302020204030204" pitchFamily="34" charset="0"/>
            </a:endParaRPr>
          </a:p>
          <a:p>
            <a:pPr marL="0" indent="0" defTabSz="1594631">
              <a:lnSpc>
                <a:spcPct val="100000"/>
              </a:lnSpc>
              <a:spcAft>
                <a:spcPts val="422"/>
              </a:spcAft>
              <a:buNone/>
            </a:pPr>
            <a:endParaRPr lang="de-CH" dirty="0">
              <a:cs typeface="Calibri Light" panose="020F0302020204030204" pitchFamily="34" charset="0"/>
            </a:endParaRPr>
          </a:p>
          <a:p>
            <a:pPr marL="0" indent="0" defTabSz="1594631">
              <a:lnSpc>
                <a:spcPct val="100000"/>
              </a:lnSpc>
              <a:spcAft>
                <a:spcPts val="422"/>
              </a:spcAft>
              <a:buNone/>
            </a:pPr>
            <a:endParaRPr lang="de-CH" sz="2250" dirty="0">
              <a:cs typeface="Calibri Light" panose="020F0302020204030204" pitchFamily="34" charset="0"/>
            </a:endParaRPr>
          </a:p>
          <a:p>
            <a:pPr marL="0" indent="0" defTabSz="1594631">
              <a:lnSpc>
                <a:spcPct val="100000"/>
              </a:lnSpc>
              <a:spcAft>
                <a:spcPts val="422"/>
              </a:spcAft>
              <a:buNone/>
            </a:pPr>
            <a:endParaRPr lang="de-CH" sz="2250" dirty="0">
              <a:cs typeface="Calibri Light" panose="020F0302020204030204" pitchFamily="34" charset="0"/>
            </a:endParaRPr>
          </a:p>
          <a:p>
            <a:pPr marL="0" indent="0" defTabSz="1594631">
              <a:spcAft>
                <a:spcPts val="422"/>
              </a:spcAft>
              <a:buNone/>
            </a:pPr>
            <a:endParaRPr lang="de-CH" sz="2531" dirty="0">
              <a:cs typeface="Calibri Light" panose="020F0302020204030204" pitchFamily="34" charset="0"/>
            </a:endParaRPr>
          </a:p>
        </p:txBody>
      </p:sp>
      <p:sp>
        <p:nvSpPr>
          <p:cNvPr id="6" name="Fußzeilenplatzhalter 5"/>
          <p:cNvSpPr>
            <a:spLocks noGrp="1"/>
          </p:cNvSpPr>
          <p:nvPr>
            <p:ph type="ftr" sz="quarter" idx="10"/>
          </p:nvPr>
        </p:nvSpPr>
        <p:spPr/>
        <p:txBody>
          <a:bodyPr/>
          <a:lstStyle/>
          <a:p>
            <a:pPr defTabSz="321457" fontAlgn="auto">
              <a:spcBef>
                <a:spcPts val="0"/>
              </a:spcBef>
              <a:spcAft>
                <a:spcPts val="0"/>
              </a:spcAft>
            </a:pPr>
            <a:r>
              <a:rPr lang="de-DE">
                <a:solidFill>
                  <a:prstClr val="black"/>
                </a:solidFill>
                <a:latin typeface="Calibri"/>
              </a:rPr>
              <a:t>IAK_Totalrevision Elektroberufe BiVo2026</a:t>
            </a:r>
            <a:endParaRPr lang="de-CH">
              <a:solidFill>
                <a:prstClr val="black"/>
              </a:solidFill>
              <a:latin typeface="Calibri"/>
            </a:endParaRPr>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pPr defTabSz="321457" fontAlgn="auto">
              <a:spcBef>
                <a:spcPts val="0"/>
              </a:spcBef>
              <a:spcAft>
                <a:spcPts val="0"/>
              </a:spcAft>
            </a:pPr>
            <a:fld id="{0EC2CC93-C297-4455-9CFD-8E77B0FD1176}" type="slidenum">
              <a:rPr lang="de-CH">
                <a:solidFill>
                  <a:prstClr val="black"/>
                </a:solidFill>
                <a:latin typeface="Calibri"/>
              </a:rPr>
              <a:pPr defTabSz="321457" fontAlgn="auto">
                <a:spcBef>
                  <a:spcPts val="0"/>
                </a:spcBef>
                <a:spcAft>
                  <a:spcPts val="0"/>
                </a:spcAft>
              </a:pPr>
              <a:t>18</a:t>
            </a:fld>
            <a:endParaRPr lang="de-CH">
              <a:solidFill>
                <a:prstClr val="black"/>
              </a:solidFill>
              <a:latin typeface="Calibri"/>
            </a:endParaRPr>
          </a:p>
        </p:txBody>
      </p:sp>
      <p:pic>
        <p:nvPicPr>
          <p:cNvPr id="7" name="Grafik 6" descr="Blaupause mit einfarbiger Füllung">
            <a:extLst>
              <a:ext uri="{FF2B5EF4-FFF2-40B4-BE49-F238E27FC236}">
                <a16:creationId xmlns:a16="http://schemas.microsoft.com/office/drawing/2014/main" id="{76DF650C-3659-0169-BE55-03753E2779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4593" y="2315127"/>
            <a:ext cx="888219" cy="888219"/>
          </a:xfrm>
          <a:prstGeom prst="rect">
            <a:avLst/>
          </a:prstGeom>
        </p:spPr>
      </p:pic>
      <p:pic>
        <p:nvPicPr>
          <p:cNvPr id="8" name="Grafik 7" descr="Blaupause mit einfarbiger Füllung">
            <a:extLst>
              <a:ext uri="{FF2B5EF4-FFF2-40B4-BE49-F238E27FC236}">
                <a16:creationId xmlns:a16="http://schemas.microsoft.com/office/drawing/2014/main" id="{147EF3E1-5240-CBDB-98E9-6572C195B8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2352" y="3732784"/>
            <a:ext cx="888219" cy="888219"/>
          </a:xfrm>
          <a:prstGeom prst="rect">
            <a:avLst/>
          </a:prstGeom>
        </p:spPr>
      </p:pic>
      <p:pic>
        <p:nvPicPr>
          <p:cNvPr id="9" name="Grafik 8" descr="Blaupause mit einfarbiger Füllung">
            <a:extLst>
              <a:ext uri="{FF2B5EF4-FFF2-40B4-BE49-F238E27FC236}">
                <a16:creationId xmlns:a16="http://schemas.microsoft.com/office/drawing/2014/main" id="{8DBC33D6-36ED-7BA8-2571-3DE7356871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2352" y="5144078"/>
            <a:ext cx="888219" cy="888219"/>
          </a:xfrm>
          <a:prstGeom prst="rect">
            <a:avLst/>
          </a:prstGeom>
        </p:spPr>
      </p:pic>
    </p:spTree>
    <p:extLst>
      <p:ext uri="{BB962C8B-B14F-4D97-AF65-F5344CB8AC3E}">
        <p14:creationId xmlns:p14="http://schemas.microsoft.com/office/powerpoint/2010/main" val="3507061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Elektroplaner: in EFZ</a:t>
            </a:r>
            <a:endParaRPr lang="de-CH" dirty="0"/>
          </a:p>
        </p:txBody>
      </p:sp>
      <p:sp>
        <p:nvSpPr>
          <p:cNvPr id="4" name="Fußzeilenplatzhalter 3"/>
          <p:cNvSpPr>
            <a:spLocks noGrp="1"/>
          </p:cNvSpPr>
          <p:nvPr>
            <p:ph type="ftr" sz="quarter" idx="10"/>
          </p:nvPr>
        </p:nvSpPr>
        <p:spPr/>
        <p:txBody>
          <a:bodyPr/>
          <a:lstStyle/>
          <a:p>
            <a:r>
              <a:rPr lang="de-DE"/>
              <a:t>IAK_Totalrevision Elektroberufe BiVo2026</a:t>
            </a:r>
            <a:endParaRPr lang="de-CH"/>
          </a:p>
        </p:txBody>
      </p:sp>
      <p:sp>
        <p:nvSpPr>
          <p:cNvPr id="5" name="Foliennummernplatzhalter 4"/>
          <p:cNvSpPr>
            <a:spLocks noGrp="1"/>
          </p:cNvSpPr>
          <p:nvPr>
            <p:ph type="sldNum" sz="quarter" idx="11"/>
          </p:nvPr>
        </p:nvSpPr>
        <p:spPr/>
        <p:txBody>
          <a:bodyPr/>
          <a:lstStyle/>
          <a:p>
            <a:fld id="{0EC2CC93-C297-4455-9CFD-8E77B0FD1176}" type="slidenum">
              <a:rPr lang="de-CH" smtClean="0"/>
              <a:pPr/>
              <a:t>19</a:t>
            </a:fld>
            <a:endParaRPr lang="de-CH"/>
          </a:p>
        </p:txBody>
      </p:sp>
      <p:grpSp>
        <p:nvGrpSpPr>
          <p:cNvPr id="12" name="Gruppieren 11">
            <a:extLst>
              <a:ext uri="{FF2B5EF4-FFF2-40B4-BE49-F238E27FC236}">
                <a16:creationId xmlns:a16="http://schemas.microsoft.com/office/drawing/2014/main" id="{10FEDC79-A9A1-1316-3792-5A75CEA9ABB9}"/>
              </a:ext>
            </a:extLst>
          </p:cNvPr>
          <p:cNvGrpSpPr/>
          <p:nvPr/>
        </p:nvGrpSpPr>
        <p:grpSpPr>
          <a:xfrm>
            <a:off x="480242" y="2780583"/>
            <a:ext cx="11137804" cy="2531250"/>
            <a:chOff x="677801" y="2932584"/>
            <a:chExt cx="15840433" cy="3600000"/>
          </a:xfrm>
        </p:grpSpPr>
        <p:sp>
          <p:nvSpPr>
            <p:cNvPr id="3" name="Rechteck: abgerundete Ecken 2">
              <a:extLst>
                <a:ext uri="{FF2B5EF4-FFF2-40B4-BE49-F238E27FC236}">
                  <a16:creationId xmlns:a16="http://schemas.microsoft.com/office/drawing/2014/main" id="{D5896004-DE7F-C8CB-87AC-8498EA21CAF2}"/>
                </a:ext>
              </a:extLst>
            </p:cNvPr>
            <p:cNvSpPr/>
            <p:nvPr/>
          </p:nvSpPr>
          <p:spPr>
            <a:xfrm>
              <a:off x="677801"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25313" rIns="25313" rtlCol="0" anchor="ctr"/>
            <a:lstStyle/>
            <a:p>
              <a:pPr algn="ctr"/>
              <a:r>
                <a:rPr lang="de-DE" sz="4219" b="1"/>
                <a:t>4</a:t>
              </a:r>
            </a:p>
            <a:p>
              <a:pPr algn="ctr"/>
              <a:r>
                <a:rPr lang="de-DE" sz="1687" b="1"/>
                <a:t>Jahre</a:t>
              </a:r>
            </a:p>
            <a:p>
              <a:pPr algn="ctr"/>
              <a:endParaRPr lang="de-DE" sz="1687" b="1"/>
            </a:p>
            <a:p>
              <a:pPr algn="ctr"/>
              <a:endParaRPr lang="de-DE" sz="1687" b="1"/>
            </a:p>
            <a:p>
              <a:pPr algn="ctr"/>
              <a:endParaRPr lang="de-CH" sz="1687" b="1"/>
            </a:p>
          </p:txBody>
        </p:sp>
        <p:sp>
          <p:nvSpPr>
            <p:cNvPr id="7" name="Rechteck: abgerundete Ecken 6">
              <a:extLst>
                <a:ext uri="{FF2B5EF4-FFF2-40B4-BE49-F238E27FC236}">
                  <a16:creationId xmlns:a16="http://schemas.microsoft.com/office/drawing/2014/main" id="{0BBFDBF7-4658-62CC-C141-A1130CAAF8E4}"/>
                </a:ext>
              </a:extLst>
            </p:cNvPr>
            <p:cNvSpPr/>
            <p:nvPr/>
          </p:nvSpPr>
          <p:spPr>
            <a:xfrm>
              <a:off x="13638234"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25313" rIns="25313" rtlCol="0" anchor="ctr"/>
            <a:lstStyle/>
            <a:p>
              <a:pPr algn="ctr"/>
              <a:r>
                <a:rPr lang="de-DE" sz="2812" b="1"/>
                <a:t>BMS</a:t>
              </a:r>
              <a:br>
                <a:rPr lang="de-DE" sz="2812" b="1"/>
              </a:br>
              <a:r>
                <a:rPr lang="de-DE" sz="2812" b="1"/>
                <a:t>möglich</a:t>
              </a:r>
            </a:p>
            <a:p>
              <a:pPr algn="ctr"/>
              <a:endParaRPr lang="de-DE" sz="2812" b="1"/>
            </a:p>
            <a:p>
              <a:pPr algn="ctr"/>
              <a:endParaRPr lang="de-DE" sz="2812" b="1"/>
            </a:p>
          </p:txBody>
        </p:sp>
        <p:sp>
          <p:nvSpPr>
            <p:cNvPr id="8" name="Rechteck: abgerundete Ecken 7">
              <a:extLst>
                <a:ext uri="{FF2B5EF4-FFF2-40B4-BE49-F238E27FC236}">
                  <a16:creationId xmlns:a16="http://schemas.microsoft.com/office/drawing/2014/main" id="{2B456998-CDE7-0268-BBE9-B6A430DE9203}"/>
                </a:ext>
              </a:extLst>
            </p:cNvPr>
            <p:cNvSpPr/>
            <p:nvPr/>
          </p:nvSpPr>
          <p:spPr>
            <a:xfrm>
              <a:off x="10398125"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25313" rIns="25313" rtlCol="0" anchor="ctr"/>
            <a:lstStyle/>
            <a:p>
              <a:pPr algn="ctr"/>
              <a:r>
                <a:rPr lang="de-DE" sz="2812" b="1"/>
                <a:t>Mindestens</a:t>
              </a:r>
            </a:p>
            <a:p>
              <a:pPr algn="ctr"/>
              <a:r>
                <a:rPr lang="de-DE" sz="2812" b="1"/>
                <a:t>6 Monate</a:t>
              </a:r>
            </a:p>
            <a:p>
              <a:pPr algn="ctr"/>
              <a:r>
                <a:rPr lang="de-DE" sz="2812" b="1"/>
                <a:t>Praktikum</a:t>
              </a:r>
            </a:p>
            <a:p>
              <a:pPr algn="ctr"/>
              <a:endParaRPr lang="de-DE" sz="2812" b="1"/>
            </a:p>
          </p:txBody>
        </p:sp>
        <p:sp>
          <p:nvSpPr>
            <p:cNvPr id="10" name="Rechteck: abgerundete Ecken 9">
              <a:extLst>
                <a:ext uri="{FF2B5EF4-FFF2-40B4-BE49-F238E27FC236}">
                  <a16:creationId xmlns:a16="http://schemas.microsoft.com/office/drawing/2014/main" id="{36523EA1-BD7C-0FFC-B1EC-B9B6E4D6368C}"/>
                </a:ext>
              </a:extLst>
            </p:cNvPr>
            <p:cNvSpPr/>
            <p:nvPr/>
          </p:nvSpPr>
          <p:spPr>
            <a:xfrm>
              <a:off x="3917909"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25313" rIns="25313" rtlCol="0" anchor="ctr"/>
            <a:lstStyle/>
            <a:p>
              <a:pPr algn="ctr"/>
              <a:r>
                <a:rPr lang="de-DE" sz="4219" b="1"/>
                <a:t>1-2</a:t>
              </a:r>
            </a:p>
            <a:p>
              <a:pPr algn="ctr"/>
              <a:r>
                <a:rPr lang="de-DE" sz="1687" b="1"/>
                <a:t>Tage Berufsschule pro Woche</a:t>
              </a:r>
            </a:p>
            <a:p>
              <a:pPr algn="ctr"/>
              <a:endParaRPr lang="de-DE" sz="1687" b="1"/>
            </a:p>
            <a:p>
              <a:pPr algn="ctr"/>
              <a:endParaRPr lang="de-DE" sz="1687" b="1"/>
            </a:p>
          </p:txBody>
        </p:sp>
        <p:sp>
          <p:nvSpPr>
            <p:cNvPr id="11" name="Rechteck: abgerundete Ecken 10">
              <a:extLst>
                <a:ext uri="{FF2B5EF4-FFF2-40B4-BE49-F238E27FC236}">
                  <a16:creationId xmlns:a16="http://schemas.microsoft.com/office/drawing/2014/main" id="{75471962-2CDF-BDDC-21D2-BC76436E937D}"/>
                </a:ext>
              </a:extLst>
            </p:cNvPr>
            <p:cNvSpPr/>
            <p:nvPr/>
          </p:nvSpPr>
          <p:spPr>
            <a:xfrm>
              <a:off x="7158017"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25313" rIns="25313" rtlCol="0" anchor="ctr"/>
            <a:lstStyle/>
            <a:p>
              <a:pPr algn="ctr"/>
              <a:r>
                <a:rPr lang="de-DE" sz="4219" b="1"/>
                <a:t>3</a:t>
              </a:r>
            </a:p>
            <a:p>
              <a:pPr algn="ctr"/>
              <a:r>
                <a:rPr lang="de-DE" sz="1687" b="1"/>
                <a:t>Überbetriebliche Kurse</a:t>
              </a:r>
            </a:p>
            <a:p>
              <a:pPr algn="ctr"/>
              <a:endParaRPr lang="de-DE" sz="1687" b="1"/>
            </a:p>
            <a:p>
              <a:pPr algn="ctr"/>
              <a:r>
                <a:rPr lang="de-DE" sz="2250" b="1"/>
                <a:t>36 </a:t>
              </a:r>
              <a:r>
                <a:rPr lang="de-DE" sz="2250" b="1" err="1"/>
                <a:t>üK</a:t>
              </a:r>
              <a:r>
                <a:rPr lang="de-DE" sz="2250" b="1"/>
                <a:t>-Tage</a:t>
              </a:r>
            </a:p>
          </p:txBody>
        </p:sp>
      </p:grpSp>
      <p:sp>
        <p:nvSpPr>
          <p:cNvPr id="6" name="Textfeld 5">
            <a:extLst>
              <a:ext uri="{FF2B5EF4-FFF2-40B4-BE49-F238E27FC236}">
                <a16:creationId xmlns:a16="http://schemas.microsoft.com/office/drawing/2014/main" id="{FE9F0E75-7380-8B78-42A5-74D53454E758}"/>
              </a:ext>
            </a:extLst>
          </p:cNvPr>
          <p:cNvSpPr txBox="1"/>
          <p:nvPr/>
        </p:nvSpPr>
        <p:spPr>
          <a:xfrm>
            <a:off x="2276393" y="1360394"/>
            <a:ext cx="7545504" cy="525080"/>
          </a:xfrm>
          <a:prstGeom prst="rect">
            <a:avLst/>
          </a:prstGeom>
          <a:noFill/>
        </p:spPr>
        <p:txBody>
          <a:bodyPr wrap="square" rtlCol="0">
            <a:spAutoFit/>
          </a:bodyPr>
          <a:lstStyle/>
          <a:p>
            <a:r>
              <a:rPr lang="de-DE" sz="2812">
                <a:hlinkClick r:id="" action="ppaction://noaction"/>
              </a:rPr>
              <a:t>Was ist neu im Beruf Elektroplaner: in  EFZ?</a:t>
            </a:r>
            <a:endParaRPr lang="de-CH" sz="2812"/>
          </a:p>
        </p:txBody>
      </p:sp>
      <p:pic>
        <p:nvPicPr>
          <p:cNvPr id="13" name="Grafik 12" descr="Held männlich mit einfarbiger Füllung">
            <a:extLst>
              <a:ext uri="{FF2B5EF4-FFF2-40B4-BE49-F238E27FC236}">
                <a16:creationId xmlns:a16="http://schemas.microsoft.com/office/drawing/2014/main" id="{B821FAD8-2736-6E9A-2AD5-97B3ECB80E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6952" y="1145601"/>
            <a:ext cx="1152979" cy="1152979"/>
          </a:xfrm>
          <a:prstGeom prst="rect">
            <a:avLst/>
          </a:prstGeom>
        </p:spPr>
      </p:pic>
    </p:spTree>
    <p:extLst>
      <p:ext uri="{BB962C8B-B14F-4D97-AF65-F5344CB8AC3E}">
        <p14:creationId xmlns:p14="http://schemas.microsoft.com/office/powerpoint/2010/main" val="239721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de-CH" dirty="0">
                <a:latin typeface="Calibri Light" panose="020F0302020204030204" pitchFamily="34" charset="0"/>
                <a:cs typeface="Calibri Light" panose="020F0302020204030204" pitchFamily="34" charset="0"/>
              </a:rPr>
              <a:t>Berufsbildneranlass EIT.ost</a:t>
            </a:r>
            <a:br>
              <a:rPr lang="de-CH" dirty="0">
                <a:latin typeface="Calibri Light" panose="020F0302020204030204" pitchFamily="34" charset="0"/>
                <a:cs typeface="Calibri Light" panose="020F0302020204030204" pitchFamily="34" charset="0"/>
              </a:rPr>
            </a:br>
            <a:br>
              <a:rPr lang="de-CH" dirty="0">
                <a:latin typeface="Calibri Light" panose="020F0302020204030204" pitchFamily="34" charset="0"/>
                <a:cs typeface="Calibri Light" panose="020F0302020204030204" pitchFamily="34" charset="0"/>
              </a:rPr>
            </a:br>
            <a:r>
              <a:rPr lang="de-CH" dirty="0">
                <a:solidFill>
                  <a:srgbClr val="FFFF00"/>
                </a:solidFill>
                <a:latin typeface="Calibri Light" panose="020F0302020204030204" pitchFamily="34" charset="0"/>
                <a:cs typeface="Calibri Light" panose="020F0302020204030204" pitchFamily="34" charset="0"/>
              </a:rPr>
              <a:t>Begrüssung des Präsidenten EIT.ost</a:t>
            </a:r>
            <a:br>
              <a:rPr lang="de-CH" dirty="0">
                <a:latin typeface="Calibri Light" panose="020F0302020204030204" pitchFamily="34" charset="0"/>
                <a:cs typeface="Calibri Light" panose="020F0302020204030204" pitchFamily="34" charset="0"/>
              </a:rPr>
            </a:br>
            <a:br>
              <a:rPr lang="de-CH" dirty="0">
                <a:latin typeface="Calibri Light" panose="020F0302020204030204" pitchFamily="34" charset="0"/>
                <a:cs typeface="Calibri Light" panose="020F0302020204030204" pitchFamily="34" charset="0"/>
              </a:rPr>
            </a:br>
            <a:r>
              <a:rPr lang="de-CH" dirty="0">
                <a:latin typeface="Calibri Light" panose="020F0302020204030204" pitchFamily="34" charset="0"/>
                <a:cs typeface="Calibri Light" panose="020F0302020204030204" pitchFamily="34" charset="0"/>
              </a:rPr>
              <a:t>Markus Wäger </a:t>
            </a:r>
          </a:p>
        </p:txBody>
      </p:sp>
    </p:spTree>
    <p:extLst>
      <p:ext uri="{BB962C8B-B14F-4D97-AF65-F5344CB8AC3E}">
        <p14:creationId xmlns:p14="http://schemas.microsoft.com/office/powerpoint/2010/main" val="1788658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dirty="0"/>
              <a:t>Berufsbild und Bildungsinhalte</a:t>
            </a:r>
          </a:p>
        </p:txBody>
      </p:sp>
      <p:pic>
        <p:nvPicPr>
          <p:cNvPr id="7" name="Inhaltsplatzhalter 6">
            <a:extLst>
              <a:ext uri="{FF2B5EF4-FFF2-40B4-BE49-F238E27FC236}">
                <a16:creationId xmlns:a16="http://schemas.microsoft.com/office/drawing/2014/main" id="{AE655563-ACAE-7A75-9272-493644F350DF}"/>
              </a:ext>
            </a:extLst>
          </p:cNvPr>
          <p:cNvPicPr>
            <a:picLocks noGrp="1" noChangeAspect="1"/>
          </p:cNvPicPr>
          <p:nvPr>
            <p:ph idx="1"/>
          </p:nvPr>
        </p:nvPicPr>
        <p:blipFill>
          <a:blip r:embed="rId2"/>
          <a:stretch>
            <a:fillRect/>
          </a:stretch>
        </p:blipFill>
        <p:spPr>
          <a:xfrm>
            <a:off x="421948" y="897469"/>
            <a:ext cx="7340490" cy="5447416"/>
          </a:xfrm>
        </p:spPr>
      </p:pic>
      <p:sp>
        <p:nvSpPr>
          <p:cNvPr id="6" name="Fußzeilenplatzhalter 5"/>
          <p:cNvSpPr>
            <a:spLocks noGrp="1"/>
          </p:cNvSpPr>
          <p:nvPr>
            <p:ph type="ftr" sz="quarter" idx="10"/>
          </p:nvPr>
        </p:nvSpPr>
        <p:spPr/>
        <p:txBody>
          <a:bodyPr/>
          <a:lstStyle/>
          <a:p>
            <a:pPr defTabSz="321457" fontAlgn="auto">
              <a:spcBef>
                <a:spcPts val="0"/>
              </a:spcBef>
              <a:spcAft>
                <a:spcPts val="0"/>
              </a:spcAft>
            </a:pPr>
            <a:r>
              <a:rPr lang="de-DE">
                <a:solidFill>
                  <a:prstClr val="black"/>
                </a:solidFill>
                <a:latin typeface="Calibri"/>
              </a:rPr>
              <a:t>IAK_Totalrevision Elektroberufe BiVo2026</a:t>
            </a:r>
            <a:endParaRPr lang="de-CH">
              <a:solidFill>
                <a:prstClr val="black"/>
              </a:solidFill>
              <a:latin typeface="Calibri"/>
            </a:endParaRPr>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pPr defTabSz="321457" fontAlgn="auto">
              <a:spcBef>
                <a:spcPts val="0"/>
              </a:spcBef>
              <a:spcAft>
                <a:spcPts val="0"/>
              </a:spcAft>
            </a:pPr>
            <a:fld id="{0EC2CC93-C297-4455-9CFD-8E77B0FD1176}" type="slidenum">
              <a:rPr lang="de-CH">
                <a:solidFill>
                  <a:prstClr val="black"/>
                </a:solidFill>
                <a:latin typeface="Calibri"/>
              </a:rPr>
              <a:pPr defTabSz="321457" fontAlgn="auto">
                <a:spcBef>
                  <a:spcPts val="0"/>
                </a:spcBef>
                <a:spcAft>
                  <a:spcPts val="0"/>
                </a:spcAft>
              </a:pPr>
              <a:t>20</a:t>
            </a:fld>
            <a:endParaRPr lang="de-CH">
              <a:solidFill>
                <a:prstClr val="black"/>
              </a:solidFill>
              <a:latin typeface="Calibri"/>
            </a:endParaRPr>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7918702" y="927386"/>
            <a:ext cx="3392252" cy="5542014"/>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840477" lvl="1" indent="-401822" defTabSz="1625680" fontAlgn="auto">
              <a:lnSpc>
                <a:spcPts val="3375"/>
              </a:lnSpc>
              <a:spcAft>
                <a:spcPts val="422"/>
              </a:spcAft>
              <a:buFont typeface="Arial" panose="020B0604020202020204" pitchFamily="34" charset="0"/>
              <a:buChar char="•"/>
            </a:pPr>
            <a:endParaRPr lang="de-CH" sz="2531">
              <a:solidFill>
                <a:prstClr val="black"/>
              </a:solidFill>
              <a:latin typeface="Calibri"/>
            </a:endParaRPr>
          </a:p>
          <a:p>
            <a:pPr marL="438656" lvl="1" indent="0" defTabSz="1625680" fontAlgn="auto">
              <a:lnSpc>
                <a:spcPts val="3375"/>
              </a:lnSpc>
              <a:spcAft>
                <a:spcPts val="422"/>
              </a:spcAft>
              <a:buNone/>
            </a:pPr>
            <a:endParaRPr lang="de-CH" sz="2531">
              <a:solidFill>
                <a:prstClr val="black"/>
              </a:solidFill>
              <a:latin typeface="Calibri"/>
            </a:endParaRPr>
          </a:p>
        </p:txBody>
      </p:sp>
      <p:sp>
        <p:nvSpPr>
          <p:cNvPr id="9" name="Inhaltsplatzhalter 2">
            <a:extLst>
              <a:ext uri="{FF2B5EF4-FFF2-40B4-BE49-F238E27FC236}">
                <a16:creationId xmlns:a16="http://schemas.microsoft.com/office/drawing/2014/main" id="{E04383B4-FD23-49B7-03F9-19F43051FEA6}"/>
              </a:ext>
            </a:extLst>
          </p:cNvPr>
          <p:cNvSpPr txBox="1">
            <a:spLocks/>
          </p:cNvSpPr>
          <p:nvPr/>
        </p:nvSpPr>
        <p:spPr>
          <a:xfrm>
            <a:off x="6822897" y="1067666"/>
            <a:ext cx="3635639" cy="932065"/>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401822" indent="-401822" defTabSz="1625680" fontAlgn="auto">
              <a:lnSpc>
                <a:spcPts val="3375"/>
              </a:lnSpc>
              <a:spcAft>
                <a:spcPts val="422"/>
              </a:spcAft>
              <a:buFont typeface="Arial" panose="020B0604020202020204" pitchFamily="34" charset="0"/>
              <a:buChar char="•"/>
            </a:pPr>
            <a:r>
              <a:rPr lang="de-CH" sz="1687" b="1" dirty="0">
                <a:solidFill>
                  <a:srgbClr val="FF0000"/>
                </a:solidFill>
                <a:latin typeface="Calibri"/>
              </a:rPr>
              <a:t>5 Handlungskompetenzbereiche</a:t>
            </a:r>
          </a:p>
          <a:p>
            <a:pPr marL="401822" indent="-401822" defTabSz="1625680" fontAlgn="auto">
              <a:lnSpc>
                <a:spcPts val="3375"/>
              </a:lnSpc>
              <a:spcAft>
                <a:spcPts val="422"/>
              </a:spcAft>
              <a:buFont typeface="Arial" panose="020B0604020202020204" pitchFamily="34" charset="0"/>
              <a:buChar char="•"/>
            </a:pPr>
            <a:r>
              <a:rPr lang="de-CH" sz="1687" b="1" dirty="0">
                <a:solidFill>
                  <a:srgbClr val="FF0000"/>
                </a:solidFill>
                <a:latin typeface="Calibri"/>
              </a:rPr>
              <a:t>17 Handlungskompetenzen</a:t>
            </a:r>
          </a:p>
          <a:p>
            <a:pPr marL="438656" lvl="1" indent="0" defTabSz="1625680" fontAlgn="auto">
              <a:lnSpc>
                <a:spcPts val="3375"/>
              </a:lnSpc>
              <a:spcAft>
                <a:spcPts val="422"/>
              </a:spcAft>
              <a:buNone/>
            </a:pPr>
            <a:endParaRPr lang="de-CH" sz="2531" dirty="0">
              <a:solidFill>
                <a:prstClr val="black"/>
              </a:solidFill>
              <a:latin typeface="Calibri"/>
            </a:endParaRPr>
          </a:p>
        </p:txBody>
      </p:sp>
      <p:sp>
        <p:nvSpPr>
          <p:cNvPr id="5" name="Interaktive Schaltfläche: Nächste(r) oder Weiter 4">
            <a:hlinkClick r:id="" action="ppaction://hlinkshowjump?jump=nextslide" highlightClick="1"/>
            <a:extLst>
              <a:ext uri="{FF2B5EF4-FFF2-40B4-BE49-F238E27FC236}">
                <a16:creationId xmlns:a16="http://schemas.microsoft.com/office/drawing/2014/main" id="{2F21E8B6-0F5D-51EC-FB5A-E1946AA977FC}"/>
              </a:ext>
            </a:extLst>
          </p:cNvPr>
          <p:cNvSpPr/>
          <p:nvPr/>
        </p:nvSpPr>
        <p:spPr>
          <a:xfrm>
            <a:off x="10779213" y="5958563"/>
            <a:ext cx="506306" cy="478980"/>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1457" fontAlgn="auto">
              <a:spcBef>
                <a:spcPts val="0"/>
              </a:spcBef>
              <a:spcAft>
                <a:spcPts val="0"/>
              </a:spcAft>
            </a:pPr>
            <a:endParaRPr lang="de-CH" sz="1266">
              <a:solidFill>
                <a:prstClr val="white"/>
              </a:solidFill>
              <a:latin typeface="Calibri"/>
            </a:endParaRPr>
          </a:p>
        </p:txBody>
      </p:sp>
    </p:spTree>
    <p:extLst>
      <p:ext uri="{BB962C8B-B14F-4D97-AF65-F5344CB8AC3E}">
        <p14:creationId xmlns:p14="http://schemas.microsoft.com/office/powerpoint/2010/main" val="3900480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dirty="0"/>
              <a:t>Berufsfachschule</a:t>
            </a:r>
          </a:p>
        </p:txBody>
      </p:sp>
      <p:sp>
        <p:nvSpPr>
          <p:cNvPr id="6" name="Fußzeilenplatzhalter 5"/>
          <p:cNvSpPr>
            <a:spLocks noGrp="1"/>
          </p:cNvSpPr>
          <p:nvPr>
            <p:ph type="ftr" sz="quarter" idx="10"/>
          </p:nvPr>
        </p:nvSpPr>
        <p:spPr/>
        <p:txBody>
          <a:bodyPr/>
          <a:lstStyle/>
          <a:p>
            <a:pPr defTabSz="321457" fontAlgn="auto">
              <a:spcBef>
                <a:spcPts val="0"/>
              </a:spcBef>
              <a:spcAft>
                <a:spcPts val="0"/>
              </a:spcAft>
            </a:pPr>
            <a:r>
              <a:rPr lang="de-DE">
                <a:solidFill>
                  <a:prstClr val="black"/>
                </a:solidFill>
                <a:latin typeface="Calibri"/>
              </a:rPr>
              <a:t>IAK_Totalrevision Elektroberufe BiVo2026</a:t>
            </a:r>
            <a:endParaRPr lang="de-CH">
              <a:solidFill>
                <a:prstClr val="black"/>
              </a:solidFill>
              <a:latin typeface="Calibri"/>
            </a:endParaRPr>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pPr defTabSz="321457" fontAlgn="auto">
              <a:spcBef>
                <a:spcPts val="0"/>
              </a:spcBef>
              <a:spcAft>
                <a:spcPts val="0"/>
              </a:spcAft>
            </a:pPr>
            <a:fld id="{0EC2CC93-C297-4455-9CFD-8E77B0FD1176}" type="slidenum">
              <a:rPr lang="de-CH">
                <a:solidFill>
                  <a:prstClr val="black"/>
                </a:solidFill>
                <a:latin typeface="Calibri"/>
              </a:rPr>
              <a:pPr defTabSz="321457" fontAlgn="auto">
                <a:spcBef>
                  <a:spcPts val="0"/>
                </a:spcBef>
                <a:spcAft>
                  <a:spcPts val="0"/>
                </a:spcAft>
              </a:pPr>
              <a:t>21</a:t>
            </a:fld>
            <a:endParaRPr lang="de-CH">
              <a:solidFill>
                <a:prstClr val="black"/>
              </a:solidFill>
              <a:latin typeface="Calibri"/>
            </a:endParaRPr>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7918702" y="927386"/>
            <a:ext cx="3392252" cy="5542014"/>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840477" lvl="1" indent="-401822" defTabSz="1625680" fontAlgn="auto">
              <a:lnSpc>
                <a:spcPts val="3375"/>
              </a:lnSpc>
              <a:spcAft>
                <a:spcPts val="422"/>
              </a:spcAft>
              <a:buFont typeface="Arial" panose="020B0604020202020204" pitchFamily="34" charset="0"/>
              <a:buChar char="•"/>
            </a:pPr>
            <a:endParaRPr lang="de-CH" sz="2531">
              <a:solidFill>
                <a:prstClr val="black"/>
              </a:solidFill>
              <a:latin typeface="Calibri"/>
            </a:endParaRPr>
          </a:p>
          <a:p>
            <a:pPr marL="438656" lvl="1" indent="0" defTabSz="1625680" fontAlgn="auto">
              <a:lnSpc>
                <a:spcPts val="3375"/>
              </a:lnSpc>
              <a:spcAft>
                <a:spcPts val="422"/>
              </a:spcAft>
              <a:buNone/>
            </a:pPr>
            <a:endParaRPr lang="de-CH" sz="2531">
              <a:solidFill>
                <a:prstClr val="black"/>
              </a:solidFill>
              <a:latin typeface="Calibri"/>
            </a:endParaRPr>
          </a:p>
        </p:txBody>
      </p:sp>
      <p:pic>
        <p:nvPicPr>
          <p:cNvPr id="13" name="Grafik 12">
            <a:extLst>
              <a:ext uri="{FF2B5EF4-FFF2-40B4-BE49-F238E27FC236}">
                <a16:creationId xmlns:a16="http://schemas.microsoft.com/office/drawing/2014/main" id="{3389EE6A-EC8D-8E54-F537-A86EDE00D60E}"/>
              </a:ext>
            </a:extLst>
          </p:cNvPr>
          <p:cNvPicPr>
            <a:picLocks noChangeAspect="1"/>
          </p:cNvPicPr>
          <p:nvPr/>
        </p:nvPicPr>
        <p:blipFill>
          <a:blip r:embed="rId2"/>
          <a:stretch>
            <a:fillRect/>
          </a:stretch>
        </p:blipFill>
        <p:spPr>
          <a:xfrm>
            <a:off x="476951" y="1145601"/>
            <a:ext cx="6277247" cy="4890587"/>
          </a:xfrm>
          <a:prstGeom prst="rect">
            <a:avLst/>
          </a:prstGeom>
        </p:spPr>
      </p:pic>
      <p:sp>
        <p:nvSpPr>
          <p:cNvPr id="3" name="Inhaltsplatzhalter 2">
            <a:extLst>
              <a:ext uri="{FF2B5EF4-FFF2-40B4-BE49-F238E27FC236}">
                <a16:creationId xmlns:a16="http://schemas.microsoft.com/office/drawing/2014/main" id="{75939932-506A-2C4A-0B96-0918B3F65231}"/>
              </a:ext>
            </a:extLst>
          </p:cNvPr>
          <p:cNvSpPr txBox="1">
            <a:spLocks/>
          </p:cNvSpPr>
          <p:nvPr/>
        </p:nvSpPr>
        <p:spPr>
          <a:xfrm>
            <a:off x="6855460" y="3703139"/>
            <a:ext cx="3967215" cy="512838"/>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0" indent="0" defTabSz="1625680" fontAlgn="auto">
              <a:lnSpc>
                <a:spcPts val="3375"/>
              </a:lnSpc>
              <a:spcAft>
                <a:spcPts val="422"/>
              </a:spcAft>
              <a:buNone/>
            </a:pPr>
            <a:r>
              <a:rPr lang="de-CH" sz="1687" b="1" dirty="0">
                <a:solidFill>
                  <a:srgbClr val="FF0000"/>
                </a:solidFill>
                <a:latin typeface="Calibri"/>
              </a:rPr>
              <a:t>BiVo2015: 980 Lektionen Berufskenntnisse</a:t>
            </a:r>
            <a:endParaRPr lang="de-CH" sz="2531" dirty="0">
              <a:solidFill>
                <a:prstClr val="black"/>
              </a:solidFill>
              <a:latin typeface="Calibri"/>
            </a:endParaRPr>
          </a:p>
        </p:txBody>
      </p:sp>
      <p:sp>
        <p:nvSpPr>
          <p:cNvPr id="5" name="Interaktive Schaltfläche: Nächste(r) oder Weiter 4">
            <a:hlinkClick r:id="" action="ppaction://hlinkshowjump?jump=nextslide" highlightClick="1"/>
            <a:extLst>
              <a:ext uri="{FF2B5EF4-FFF2-40B4-BE49-F238E27FC236}">
                <a16:creationId xmlns:a16="http://schemas.microsoft.com/office/drawing/2014/main" id="{50E0DA6B-A582-1B43-AD90-22B0C8EF2948}"/>
              </a:ext>
            </a:extLst>
          </p:cNvPr>
          <p:cNvSpPr/>
          <p:nvPr/>
        </p:nvSpPr>
        <p:spPr>
          <a:xfrm>
            <a:off x="10779213" y="5958563"/>
            <a:ext cx="506306" cy="478980"/>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1457" fontAlgn="auto">
              <a:spcBef>
                <a:spcPts val="0"/>
              </a:spcBef>
              <a:spcAft>
                <a:spcPts val="0"/>
              </a:spcAft>
            </a:pPr>
            <a:endParaRPr lang="de-CH" sz="1266">
              <a:solidFill>
                <a:prstClr val="white"/>
              </a:solidFill>
              <a:latin typeface="Calibri"/>
            </a:endParaRPr>
          </a:p>
        </p:txBody>
      </p:sp>
    </p:spTree>
    <p:extLst>
      <p:ext uri="{BB962C8B-B14F-4D97-AF65-F5344CB8AC3E}">
        <p14:creationId xmlns:p14="http://schemas.microsoft.com/office/powerpoint/2010/main" val="3970037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dirty="0"/>
              <a:t>Überbetriebliche Kurse</a:t>
            </a:r>
            <a:endParaRPr lang="de-CH" dirty="0"/>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22</a:t>
            </a:fld>
            <a:endParaRPr lang="de-CH"/>
          </a:p>
        </p:txBody>
      </p:sp>
      <p:pic>
        <p:nvPicPr>
          <p:cNvPr id="10" name="Grafik 9">
            <a:extLst>
              <a:ext uri="{FF2B5EF4-FFF2-40B4-BE49-F238E27FC236}">
                <a16:creationId xmlns:a16="http://schemas.microsoft.com/office/drawing/2014/main" id="{41BA0D57-206E-91E1-21D1-144238E6DBBE}"/>
              </a:ext>
            </a:extLst>
          </p:cNvPr>
          <p:cNvPicPr>
            <a:picLocks noChangeAspect="1"/>
          </p:cNvPicPr>
          <p:nvPr/>
        </p:nvPicPr>
        <p:blipFill>
          <a:blip r:embed="rId2"/>
          <a:stretch>
            <a:fillRect/>
          </a:stretch>
        </p:blipFill>
        <p:spPr>
          <a:xfrm>
            <a:off x="476952" y="1145601"/>
            <a:ext cx="6479769" cy="4716778"/>
          </a:xfrm>
          <a:prstGeom prst="rect">
            <a:avLst/>
          </a:prstGeom>
        </p:spPr>
      </p:pic>
      <p:sp>
        <p:nvSpPr>
          <p:cNvPr id="3" name="Inhaltsplatzhalter 2">
            <a:extLst>
              <a:ext uri="{FF2B5EF4-FFF2-40B4-BE49-F238E27FC236}">
                <a16:creationId xmlns:a16="http://schemas.microsoft.com/office/drawing/2014/main" id="{CC35ABF1-3E68-5776-B684-D1E80458BEC3}"/>
              </a:ext>
            </a:extLst>
          </p:cNvPr>
          <p:cNvSpPr txBox="1">
            <a:spLocks/>
          </p:cNvSpPr>
          <p:nvPr/>
        </p:nvSpPr>
        <p:spPr>
          <a:xfrm>
            <a:off x="6964872" y="4846658"/>
            <a:ext cx="3696036" cy="512838"/>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0" indent="0">
              <a:spcAft>
                <a:spcPts val="422"/>
              </a:spcAft>
              <a:buNone/>
            </a:pPr>
            <a:r>
              <a:rPr lang="de-CH" sz="1687" b="1" dirty="0">
                <a:solidFill>
                  <a:srgbClr val="FF0000"/>
                </a:solidFill>
              </a:rPr>
              <a:t>BiVo2015: 34 </a:t>
            </a:r>
            <a:r>
              <a:rPr lang="de-CH" sz="1687" b="1" dirty="0" err="1">
                <a:solidFill>
                  <a:srgbClr val="FF0000"/>
                </a:solidFill>
              </a:rPr>
              <a:t>üK</a:t>
            </a:r>
            <a:r>
              <a:rPr lang="de-CH" sz="1687" b="1" dirty="0">
                <a:solidFill>
                  <a:srgbClr val="FF0000"/>
                </a:solidFill>
              </a:rPr>
              <a:t>-Tage</a:t>
            </a:r>
          </a:p>
          <a:p>
            <a:pPr marL="438656" lvl="1" indent="0">
              <a:spcAft>
                <a:spcPts val="422"/>
              </a:spcAft>
              <a:buNone/>
            </a:pPr>
            <a:endParaRPr lang="de-CH" sz="2531" dirty="0"/>
          </a:p>
        </p:txBody>
      </p:sp>
      <p:sp>
        <p:nvSpPr>
          <p:cNvPr id="5" name="Interaktive Schaltfläche: Nächste(r) oder Weiter 4">
            <a:hlinkClick r:id="" action="ppaction://hlinkshowjump?jump=nextslide" highlightClick="1"/>
            <a:extLst>
              <a:ext uri="{FF2B5EF4-FFF2-40B4-BE49-F238E27FC236}">
                <a16:creationId xmlns:a16="http://schemas.microsoft.com/office/drawing/2014/main" id="{451CD90A-064D-289F-525C-851439F90BB5}"/>
              </a:ext>
            </a:extLst>
          </p:cNvPr>
          <p:cNvSpPr/>
          <p:nvPr/>
        </p:nvSpPr>
        <p:spPr>
          <a:xfrm>
            <a:off x="10779213" y="5958563"/>
            <a:ext cx="506306" cy="478980"/>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02774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dirty="0"/>
              <a:t>Praktikum</a:t>
            </a:r>
          </a:p>
        </p:txBody>
      </p:sp>
      <p:sp>
        <p:nvSpPr>
          <p:cNvPr id="3" name="Inhaltsplatzhalter 2"/>
          <p:cNvSpPr>
            <a:spLocks noGrp="1"/>
          </p:cNvSpPr>
          <p:nvPr>
            <p:ph idx="1"/>
          </p:nvPr>
        </p:nvSpPr>
        <p:spPr>
          <a:xfrm>
            <a:off x="476951" y="1129422"/>
            <a:ext cx="10834003" cy="4506154"/>
          </a:xfrm>
        </p:spPr>
        <p:txBody>
          <a:bodyPr/>
          <a:lstStyle/>
          <a:p>
            <a:pPr marL="401822" indent="-401822">
              <a:spcAft>
                <a:spcPts val="422"/>
              </a:spcAft>
              <a:buFont typeface="Arial" panose="020B0604020202020204" pitchFamily="34" charset="0"/>
              <a:buChar char="•"/>
              <a:tabLst>
                <a:tab pos="177248" algn="l"/>
              </a:tabLst>
            </a:pPr>
            <a:r>
              <a:rPr lang="de-CH" sz="2250" dirty="0"/>
              <a:t>Die Dauer und der Zeitpunkt für die Bildung in beruflicher Praxis sind überarbeitet. Im Rahmen der Bildung in beruflicher Praxis absolvieren die Lernenden in den ersten drei Lehrjahren einen Praxiseinsatz von jeweils mindestens zwei Monaten. Die Rahmenbedingungen für die Durchführung sind im Leitfaden Ausbildungsprogramm Praktikum festgehalten </a:t>
            </a:r>
            <a:r>
              <a:rPr lang="de-CH" sz="1969" dirty="0"/>
              <a:t>(Anhang 1 Bildungsplan</a:t>
            </a:r>
            <a:r>
              <a:rPr lang="de-CH" sz="2250" dirty="0"/>
              <a:t>)</a:t>
            </a:r>
            <a:r>
              <a:rPr lang="de-CH" sz="2531" dirty="0"/>
              <a:t>. </a:t>
            </a:r>
            <a:endParaRPr lang="de-CH" sz="2250" dirty="0"/>
          </a:p>
          <a:p>
            <a:pPr marL="401822" indent="-401822">
              <a:spcAft>
                <a:spcPts val="422"/>
              </a:spcAft>
              <a:buFont typeface="Arial" panose="020B0604020202020204" pitchFamily="34" charset="0"/>
              <a:buChar char="•"/>
              <a:tabLst>
                <a:tab pos="177248" algn="l"/>
              </a:tabLst>
            </a:pPr>
            <a:endParaRPr lang="de-CH" sz="2250" dirty="0"/>
          </a:p>
          <a:p>
            <a:pPr marL="401822" indent="-401822">
              <a:spcAft>
                <a:spcPts val="422"/>
              </a:spcAft>
              <a:buFont typeface="Arial" panose="020B0604020202020204" pitchFamily="34" charset="0"/>
              <a:buChar char="•"/>
              <a:tabLst>
                <a:tab pos="177248" algn="l"/>
              </a:tabLst>
            </a:pPr>
            <a:r>
              <a:rPr lang="de-CH" sz="2250" dirty="0"/>
              <a:t>Die Regelung, dass ein Besuch von organisierten Praxiskursen zeitlich doppelt an das Praktikum angerechnet wird, bleibt unverändert bestehen. Organisierte Praxiskurse müssen bei den Sektionen von </a:t>
            </a:r>
            <a:r>
              <a:rPr lang="de-CH" sz="2250" dirty="0" err="1"/>
              <a:t>EIT.swiss</a:t>
            </a:r>
            <a:r>
              <a:rPr lang="de-CH" sz="2250" dirty="0"/>
              <a:t> als Träger der </a:t>
            </a:r>
            <a:r>
              <a:rPr lang="de-CH" sz="2250" dirty="0" err="1"/>
              <a:t>üK</a:t>
            </a:r>
            <a:r>
              <a:rPr lang="de-CH" sz="2250" dirty="0"/>
              <a:t>-Kurse absolviert werden.</a:t>
            </a:r>
          </a:p>
          <a:p>
            <a:pPr marL="0" indent="0">
              <a:spcAft>
                <a:spcPts val="422"/>
              </a:spcAft>
              <a:buNone/>
              <a:tabLst>
                <a:tab pos="177248" algn="l"/>
              </a:tabLst>
            </a:pPr>
            <a:endParaRPr lang="de-CH" sz="2250" dirty="0"/>
          </a:p>
        </p:txBody>
      </p:sp>
      <p:sp>
        <p:nvSpPr>
          <p:cNvPr id="6" name="Fußzeilenplatzhalter 5"/>
          <p:cNvSpPr>
            <a:spLocks noGrp="1"/>
          </p:cNvSpPr>
          <p:nvPr>
            <p:ph type="ftr" sz="quarter" idx="10"/>
          </p:nvPr>
        </p:nvSpPr>
        <p:spPr/>
        <p:txBody>
          <a:bodyPr/>
          <a:lstStyle/>
          <a:p>
            <a:pPr defTabSz="321457" fontAlgn="auto">
              <a:spcBef>
                <a:spcPts val="0"/>
              </a:spcBef>
              <a:spcAft>
                <a:spcPts val="0"/>
              </a:spcAft>
            </a:pPr>
            <a:r>
              <a:rPr lang="de-DE">
                <a:solidFill>
                  <a:prstClr val="black"/>
                </a:solidFill>
                <a:latin typeface="Calibri"/>
              </a:rPr>
              <a:t>IAK_Totalrevision Elektroberufe BiVo2026</a:t>
            </a:r>
            <a:endParaRPr lang="de-CH">
              <a:solidFill>
                <a:prstClr val="black"/>
              </a:solidFill>
              <a:latin typeface="Calibri"/>
            </a:endParaRPr>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pPr defTabSz="321457" fontAlgn="auto">
              <a:spcBef>
                <a:spcPts val="0"/>
              </a:spcBef>
              <a:spcAft>
                <a:spcPts val="0"/>
              </a:spcAft>
            </a:pPr>
            <a:fld id="{0EC2CC93-C297-4455-9CFD-8E77B0FD1176}" type="slidenum">
              <a:rPr lang="de-CH">
                <a:solidFill>
                  <a:prstClr val="black"/>
                </a:solidFill>
                <a:latin typeface="Calibri"/>
              </a:rPr>
              <a:pPr defTabSz="321457" fontAlgn="auto">
                <a:spcBef>
                  <a:spcPts val="0"/>
                </a:spcBef>
                <a:spcAft>
                  <a:spcPts val="0"/>
                </a:spcAft>
              </a:pPr>
              <a:t>23</a:t>
            </a:fld>
            <a:endParaRPr lang="de-CH">
              <a:solidFill>
                <a:prstClr val="black"/>
              </a:solidFill>
              <a:latin typeface="Calibri"/>
            </a:endParaRPr>
          </a:p>
        </p:txBody>
      </p:sp>
      <p:sp>
        <p:nvSpPr>
          <p:cNvPr id="5" name="Interaktive Schaltfläche: Nächste(r) oder Weiter 4">
            <a:hlinkClick r:id="" action="ppaction://hlinkshowjump?jump=nextslide" highlightClick="1"/>
            <a:extLst>
              <a:ext uri="{FF2B5EF4-FFF2-40B4-BE49-F238E27FC236}">
                <a16:creationId xmlns:a16="http://schemas.microsoft.com/office/drawing/2014/main" id="{EC30FF71-7164-69E6-32B1-DB3A7CAB9271}"/>
              </a:ext>
            </a:extLst>
          </p:cNvPr>
          <p:cNvSpPr/>
          <p:nvPr/>
        </p:nvSpPr>
        <p:spPr>
          <a:xfrm>
            <a:off x="10779213" y="5958563"/>
            <a:ext cx="506306" cy="478980"/>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1457" fontAlgn="auto">
              <a:spcBef>
                <a:spcPts val="0"/>
              </a:spcBef>
              <a:spcAft>
                <a:spcPts val="0"/>
              </a:spcAft>
            </a:pPr>
            <a:endParaRPr lang="de-CH" sz="1266">
              <a:solidFill>
                <a:prstClr val="white"/>
              </a:solidFill>
              <a:latin typeface="Calibri"/>
            </a:endParaRPr>
          </a:p>
        </p:txBody>
      </p:sp>
    </p:spTree>
    <p:extLst>
      <p:ext uri="{BB962C8B-B14F-4D97-AF65-F5344CB8AC3E}">
        <p14:creationId xmlns:p14="http://schemas.microsoft.com/office/powerpoint/2010/main" val="1997463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dirty="0"/>
              <a:t>Qualifikationsverfahren</a:t>
            </a:r>
          </a:p>
        </p:txBody>
      </p:sp>
      <p:sp>
        <p:nvSpPr>
          <p:cNvPr id="3" name="Inhaltsplatzhalter 2"/>
          <p:cNvSpPr>
            <a:spLocks noGrp="1"/>
          </p:cNvSpPr>
          <p:nvPr>
            <p:ph idx="1"/>
          </p:nvPr>
        </p:nvSpPr>
        <p:spPr>
          <a:xfrm>
            <a:off x="476951" y="948099"/>
            <a:ext cx="10834003" cy="5516713"/>
          </a:xfrm>
        </p:spPr>
        <p:txBody>
          <a:bodyPr/>
          <a:lstStyle/>
          <a:p>
            <a:pPr marL="401822" indent="-401822">
              <a:spcAft>
                <a:spcPts val="422"/>
              </a:spcAft>
              <a:buFont typeface="Arial" panose="020B0604020202020204" pitchFamily="34" charset="0"/>
              <a:buChar char="•"/>
              <a:tabLst>
                <a:tab pos="177248" algn="l"/>
              </a:tabLst>
            </a:pPr>
            <a:r>
              <a:rPr lang="de-CH" sz="2250" dirty="0"/>
              <a:t>Die Prüfung Berufskenntnisse schriftlich entfällt ersatzlos. Die Prüfung Berufskenntnisse mündlich wird durch ein Fachgespräch mit Dauer 30 Min ersetzt und findet innerhalb der Dauer der praktischen Prüfung (VPA) statt. Der Qualifikationsbereich praktische Prüfung (VPA) wird im Umfang von 24h geprüft (BiVo2015: 20h).</a:t>
            </a:r>
          </a:p>
          <a:p>
            <a:pPr marL="401822" indent="-401822">
              <a:spcAft>
                <a:spcPts val="422"/>
              </a:spcAft>
              <a:buFont typeface="Arial" panose="020B0604020202020204" pitchFamily="34" charset="0"/>
              <a:buChar char="•"/>
              <a:tabLst>
                <a:tab pos="177248" algn="l"/>
              </a:tabLst>
            </a:pPr>
            <a:endParaRPr lang="de-CH" sz="2250" dirty="0"/>
          </a:p>
          <a:p>
            <a:pPr marL="401822" indent="-401822">
              <a:spcAft>
                <a:spcPts val="422"/>
              </a:spcAft>
              <a:buFont typeface="Arial" panose="020B0604020202020204" pitchFamily="34" charset="0"/>
              <a:buChar char="•"/>
              <a:tabLst>
                <a:tab pos="177248" algn="l"/>
              </a:tabLst>
            </a:pPr>
            <a:r>
              <a:rPr lang="de-CH" sz="2250" dirty="0"/>
              <a:t>Die Qualifikationsbereiche sind wie folgt gewichtet. </a:t>
            </a:r>
          </a:p>
          <a:p>
            <a:pPr marL="0" indent="0">
              <a:spcAft>
                <a:spcPts val="422"/>
              </a:spcAft>
              <a:buNone/>
              <a:tabLst>
                <a:tab pos="177248" algn="l"/>
              </a:tabLst>
            </a:pPr>
            <a:r>
              <a:rPr lang="de-CH" sz="2250" dirty="0"/>
              <a:t>      Praktische Arbeit (40%) - </a:t>
            </a:r>
            <a:r>
              <a:rPr lang="de-CH" sz="2250" dirty="0" err="1"/>
              <a:t>Fallnote</a:t>
            </a:r>
            <a:endParaRPr lang="de-CH" sz="2250" dirty="0"/>
          </a:p>
          <a:p>
            <a:pPr marL="0" indent="0">
              <a:spcAft>
                <a:spcPts val="422"/>
              </a:spcAft>
              <a:buNone/>
              <a:tabLst>
                <a:tab pos="177248" algn="l"/>
              </a:tabLst>
            </a:pPr>
            <a:r>
              <a:rPr lang="de-CH" sz="2250" dirty="0"/>
              <a:t>      Allgemeinbildung (20%)</a:t>
            </a:r>
          </a:p>
          <a:p>
            <a:pPr marL="0" indent="0">
              <a:spcAft>
                <a:spcPts val="422"/>
              </a:spcAft>
              <a:buNone/>
              <a:tabLst>
                <a:tab pos="177248" algn="l"/>
              </a:tabLst>
            </a:pPr>
            <a:r>
              <a:rPr lang="de-CH" sz="2250" dirty="0"/>
              <a:t>      Erfahrungsnote (40%)  Gewichtung Berufsfachschule 75%, Gewichtung </a:t>
            </a:r>
            <a:r>
              <a:rPr lang="de-CH" sz="2250" dirty="0" err="1"/>
              <a:t>üK</a:t>
            </a:r>
            <a:r>
              <a:rPr lang="de-CH" sz="2250" dirty="0"/>
              <a:t>-Kurse 25%</a:t>
            </a:r>
          </a:p>
          <a:p>
            <a:pPr marL="0" indent="0">
              <a:spcAft>
                <a:spcPts val="422"/>
              </a:spcAft>
              <a:buNone/>
              <a:tabLst>
                <a:tab pos="177248" algn="l"/>
              </a:tabLst>
            </a:pPr>
            <a:endParaRPr lang="de-CH" sz="2250" dirty="0"/>
          </a:p>
          <a:p>
            <a:pPr marL="321457" indent="-321457">
              <a:spcAft>
                <a:spcPts val="422"/>
              </a:spcAft>
              <a:buFont typeface="Arial" panose="020B0604020202020204" pitchFamily="34" charset="0"/>
              <a:buChar char="•"/>
              <a:tabLst>
                <a:tab pos="177248" algn="l"/>
              </a:tabLst>
            </a:pPr>
            <a:r>
              <a:rPr lang="de-CH" sz="2250" dirty="0"/>
              <a:t>Details zum QV sind in den QV-Ausführungsbestimmungen erläutert. </a:t>
            </a:r>
            <a:r>
              <a:rPr lang="de-CH" sz="1969" dirty="0"/>
              <a:t>(Anhang 1 Bildungsplan)</a:t>
            </a:r>
            <a:endParaRPr lang="de-CH" sz="2250" dirty="0"/>
          </a:p>
        </p:txBody>
      </p:sp>
      <p:sp>
        <p:nvSpPr>
          <p:cNvPr id="6" name="Fußzeilenplatzhalter 5"/>
          <p:cNvSpPr>
            <a:spLocks noGrp="1"/>
          </p:cNvSpPr>
          <p:nvPr>
            <p:ph type="ftr" sz="quarter" idx="10"/>
          </p:nvPr>
        </p:nvSpPr>
        <p:spPr/>
        <p:txBody>
          <a:bodyPr/>
          <a:lstStyle/>
          <a:p>
            <a:pPr defTabSz="321457" fontAlgn="auto">
              <a:spcBef>
                <a:spcPts val="0"/>
              </a:spcBef>
              <a:spcAft>
                <a:spcPts val="0"/>
              </a:spcAft>
            </a:pPr>
            <a:r>
              <a:rPr lang="de-DE">
                <a:solidFill>
                  <a:prstClr val="black"/>
                </a:solidFill>
                <a:latin typeface="Calibri"/>
              </a:rPr>
              <a:t>IAK_Totalrevision Elektroberufe BiVo2026</a:t>
            </a:r>
            <a:endParaRPr lang="de-CH">
              <a:solidFill>
                <a:prstClr val="black"/>
              </a:solidFill>
              <a:latin typeface="Calibri"/>
            </a:endParaRPr>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pPr defTabSz="321457" fontAlgn="auto">
              <a:spcBef>
                <a:spcPts val="0"/>
              </a:spcBef>
              <a:spcAft>
                <a:spcPts val="0"/>
              </a:spcAft>
            </a:pPr>
            <a:fld id="{0EC2CC93-C297-4455-9CFD-8E77B0FD1176}" type="slidenum">
              <a:rPr lang="de-CH">
                <a:solidFill>
                  <a:prstClr val="black"/>
                </a:solidFill>
                <a:latin typeface="Calibri"/>
              </a:rPr>
              <a:pPr defTabSz="321457" fontAlgn="auto">
                <a:spcBef>
                  <a:spcPts val="0"/>
                </a:spcBef>
                <a:spcAft>
                  <a:spcPts val="0"/>
                </a:spcAft>
              </a:pPr>
              <a:t>24</a:t>
            </a:fld>
            <a:endParaRPr lang="de-CH">
              <a:solidFill>
                <a:prstClr val="black"/>
              </a:solidFill>
              <a:latin typeface="Calibri"/>
            </a:endParaRPr>
          </a:p>
        </p:txBody>
      </p:sp>
      <p:sp>
        <p:nvSpPr>
          <p:cNvPr id="5" name="Interaktive Schaltfläche: Zurückkehren 4">
            <a:hlinkClick r:id="rId2" action="ppaction://hlinksldjump" highlightClick="1"/>
            <a:extLst>
              <a:ext uri="{FF2B5EF4-FFF2-40B4-BE49-F238E27FC236}">
                <a16:creationId xmlns:a16="http://schemas.microsoft.com/office/drawing/2014/main" id="{0F0570A0-F2A2-795B-7DE3-DE937AE028F8}"/>
              </a:ext>
            </a:extLst>
          </p:cNvPr>
          <p:cNvSpPr/>
          <p:nvPr/>
        </p:nvSpPr>
        <p:spPr>
          <a:xfrm>
            <a:off x="472346" y="6077641"/>
            <a:ext cx="404369" cy="387172"/>
          </a:xfrm>
          <a:prstGeom prst="actionButtonReturn">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1457" fontAlgn="auto">
              <a:spcBef>
                <a:spcPts val="0"/>
              </a:spcBef>
              <a:spcAft>
                <a:spcPts val="0"/>
              </a:spcAft>
            </a:pPr>
            <a:endParaRPr lang="de-CH" sz="1266">
              <a:solidFill>
                <a:prstClr val="white"/>
              </a:solidFill>
              <a:latin typeface="Calibri"/>
            </a:endParaRPr>
          </a:p>
        </p:txBody>
      </p:sp>
    </p:spTree>
    <p:extLst>
      <p:ext uri="{BB962C8B-B14F-4D97-AF65-F5344CB8AC3E}">
        <p14:creationId xmlns:p14="http://schemas.microsoft.com/office/powerpoint/2010/main" val="2055795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Elektroinstallateur: in EFZ</a:t>
            </a:r>
            <a:endParaRPr lang="de-CH" dirty="0"/>
          </a:p>
        </p:txBody>
      </p:sp>
      <p:sp>
        <p:nvSpPr>
          <p:cNvPr id="4" name="Fußzeilenplatzhalter 3"/>
          <p:cNvSpPr>
            <a:spLocks noGrp="1"/>
          </p:cNvSpPr>
          <p:nvPr>
            <p:ph type="ftr" sz="quarter" idx="10"/>
          </p:nvPr>
        </p:nvSpPr>
        <p:spPr/>
        <p:txBody>
          <a:bodyPr/>
          <a:lstStyle/>
          <a:p>
            <a:pPr defTabSz="321457" fontAlgn="auto">
              <a:spcBef>
                <a:spcPts val="0"/>
              </a:spcBef>
              <a:spcAft>
                <a:spcPts val="0"/>
              </a:spcAft>
            </a:pPr>
            <a:r>
              <a:rPr lang="de-DE">
                <a:solidFill>
                  <a:prstClr val="black"/>
                </a:solidFill>
                <a:latin typeface="Calibri"/>
              </a:rPr>
              <a:t>IAK_Totalrevision Elektroberufe BiVo2026</a:t>
            </a:r>
            <a:endParaRPr lang="de-CH">
              <a:solidFill>
                <a:prstClr val="black"/>
              </a:solidFill>
              <a:latin typeface="Calibri"/>
            </a:endParaRPr>
          </a:p>
        </p:txBody>
      </p:sp>
      <p:sp>
        <p:nvSpPr>
          <p:cNvPr id="5" name="Foliennummernplatzhalter 4"/>
          <p:cNvSpPr>
            <a:spLocks noGrp="1"/>
          </p:cNvSpPr>
          <p:nvPr>
            <p:ph type="sldNum" sz="quarter" idx="11"/>
          </p:nvPr>
        </p:nvSpPr>
        <p:spPr/>
        <p:txBody>
          <a:bodyPr/>
          <a:lstStyle/>
          <a:p>
            <a:pPr defTabSz="321457" fontAlgn="auto">
              <a:spcBef>
                <a:spcPts val="0"/>
              </a:spcBef>
              <a:spcAft>
                <a:spcPts val="0"/>
              </a:spcAft>
            </a:pPr>
            <a:fld id="{0EC2CC93-C297-4455-9CFD-8E77B0FD1176}" type="slidenum">
              <a:rPr lang="de-CH">
                <a:solidFill>
                  <a:prstClr val="black"/>
                </a:solidFill>
                <a:latin typeface="Calibri"/>
              </a:rPr>
              <a:pPr defTabSz="321457" fontAlgn="auto">
                <a:spcBef>
                  <a:spcPts val="0"/>
                </a:spcBef>
                <a:spcAft>
                  <a:spcPts val="0"/>
                </a:spcAft>
              </a:pPr>
              <a:t>25</a:t>
            </a:fld>
            <a:endParaRPr lang="de-CH">
              <a:solidFill>
                <a:prstClr val="black"/>
              </a:solidFill>
              <a:latin typeface="Calibri"/>
            </a:endParaRPr>
          </a:p>
        </p:txBody>
      </p:sp>
      <p:grpSp>
        <p:nvGrpSpPr>
          <p:cNvPr id="12" name="Gruppieren 11">
            <a:extLst>
              <a:ext uri="{FF2B5EF4-FFF2-40B4-BE49-F238E27FC236}">
                <a16:creationId xmlns:a16="http://schemas.microsoft.com/office/drawing/2014/main" id="{10FEDC79-A9A1-1316-3792-5A75CEA9ABB9}"/>
              </a:ext>
            </a:extLst>
          </p:cNvPr>
          <p:cNvGrpSpPr/>
          <p:nvPr/>
        </p:nvGrpSpPr>
        <p:grpSpPr>
          <a:xfrm>
            <a:off x="463978" y="2157656"/>
            <a:ext cx="8959897" cy="2542689"/>
            <a:chOff x="677801" y="2916315"/>
            <a:chExt cx="12742965" cy="3616269"/>
          </a:xfrm>
        </p:grpSpPr>
        <p:sp>
          <p:nvSpPr>
            <p:cNvPr id="3" name="Rechteck: abgerundete Ecken 2">
              <a:extLst>
                <a:ext uri="{FF2B5EF4-FFF2-40B4-BE49-F238E27FC236}">
                  <a16:creationId xmlns:a16="http://schemas.microsoft.com/office/drawing/2014/main" id="{D5896004-DE7F-C8CB-87AC-8498EA21CAF2}"/>
                </a:ext>
              </a:extLst>
            </p:cNvPr>
            <p:cNvSpPr/>
            <p:nvPr/>
          </p:nvSpPr>
          <p:spPr>
            <a:xfrm>
              <a:off x="677801"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25313" rIns="25313" rtlCol="0" anchor="ctr"/>
            <a:lstStyle/>
            <a:p>
              <a:pPr algn="ctr" defTabSz="321457" fontAlgn="auto">
                <a:spcBef>
                  <a:spcPts val="0"/>
                </a:spcBef>
                <a:spcAft>
                  <a:spcPts val="0"/>
                </a:spcAft>
              </a:pPr>
              <a:r>
                <a:rPr lang="de-DE" sz="4219" b="1">
                  <a:solidFill>
                    <a:prstClr val="white"/>
                  </a:solidFill>
                  <a:latin typeface="Calibri"/>
                </a:rPr>
                <a:t>4</a:t>
              </a:r>
            </a:p>
            <a:p>
              <a:pPr algn="ctr" defTabSz="321457" fontAlgn="auto">
                <a:spcBef>
                  <a:spcPts val="0"/>
                </a:spcBef>
                <a:spcAft>
                  <a:spcPts val="0"/>
                </a:spcAft>
              </a:pPr>
              <a:r>
                <a:rPr lang="de-DE" sz="1687" b="1">
                  <a:solidFill>
                    <a:prstClr val="white"/>
                  </a:solidFill>
                  <a:latin typeface="Calibri"/>
                </a:rPr>
                <a:t>Jahre</a:t>
              </a:r>
            </a:p>
            <a:p>
              <a:pPr algn="ctr" defTabSz="321457" fontAlgn="auto">
                <a:spcBef>
                  <a:spcPts val="0"/>
                </a:spcBef>
                <a:spcAft>
                  <a:spcPts val="0"/>
                </a:spcAft>
              </a:pPr>
              <a:endParaRPr lang="de-DE" sz="1687" b="1">
                <a:solidFill>
                  <a:prstClr val="white"/>
                </a:solidFill>
                <a:latin typeface="Calibri"/>
              </a:endParaRPr>
            </a:p>
            <a:p>
              <a:pPr algn="ctr" defTabSz="321457" fontAlgn="auto">
                <a:spcBef>
                  <a:spcPts val="0"/>
                </a:spcBef>
                <a:spcAft>
                  <a:spcPts val="0"/>
                </a:spcAft>
              </a:pPr>
              <a:endParaRPr lang="de-DE" sz="1687" b="1">
                <a:solidFill>
                  <a:prstClr val="white"/>
                </a:solidFill>
                <a:latin typeface="Calibri"/>
              </a:endParaRPr>
            </a:p>
            <a:p>
              <a:pPr algn="ctr" defTabSz="321457" fontAlgn="auto">
                <a:spcBef>
                  <a:spcPts val="0"/>
                </a:spcBef>
                <a:spcAft>
                  <a:spcPts val="0"/>
                </a:spcAft>
              </a:pPr>
              <a:endParaRPr lang="de-CH" sz="1687" b="1">
                <a:solidFill>
                  <a:prstClr val="white"/>
                </a:solidFill>
                <a:latin typeface="Calibri"/>
              </a:endParaRPr>
            </a:p>
          </p:txBody>
        </p:sp>
        <p:sp>
          <p:nvSpPr>
            <p:cNvPr id="7" name="Rechteck: abgerundete Ecken 6">
              <a:extLst>
                <a:ext uri="{FF2B5EF4-FFF2-40B4-BE49-F238E27FC236}">
                  <a16:creationId xmlns:a16="http://schemas.microsoft.com/office/drawing/2014/main" id="{0BBFDBF7-4658-62CC-C141-A1130CAAF8E4}"/>
                </a:ext>
              </a:extLst>
            </p:cNvPr>
            <p:cNvSpPr/>
            <p:nvPr/>
          </p:nvSpPr>
          <p:spPr>
            <a:xfrm>
              <a:off x="10540766" y="2916315"/>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25313" rIns="25313" rtlCol="0" anchor="ctr"/>
            <a:lstStyle/>
            <a:p>
              <a:pPr algn="ctr" defTabSz="321457" fontAlgn="auto">
                <a:spcBef>
                  <a:spcPts val="0"/>
                </a:spcBef>
                <a:spcAft>
                  <a:spcPts val="0"/>
                </a:spcAft>
              </a:pPr>
              <a:r>
                <a:rPr lang="de-DE" sz="2812" b="1">
                  <a:solidFill>
                    <a:prstClr val="white"/>
                  </a:solidFill>
                  <a:latin typeface="Calibri"/>
                </a:rPr>
                <a:t>BMS</a:t>
              </a:r>
              <a:br>
                <a:rPr lang="de-DE" sz="2812" b="1">
                  <a:solidFill>
                    <a:prstClr val="white"/>
                  </a:solidFill>
                  <a:latin typeface="Calibri"/>
                </a:rPr>
              </a:br>
              <a:r>
                <a:rPr lang="de-DE" sz="2812" b="1">
                  <a:solidFill>
                    <a:prstClr val="white"/>
                  </a:solidFill>
                  <a:latin typeface="Calibri"/>
                </a:rPr>
                <a:t>möglich</a:t>
              </a:r>
            </a:p>
            <a:p>
              <a:pPr algn="ctr" defTabSz="321457" fontAlgn="auto">
                <a:spcBef>
                  <a:spcPts val="0"/>
                </a:spcBef>
                <a:spcAft>
                  <a:spcPts val="0"/>
                </a:spcAft>
              </a:pPr>
              <a:endParaRPr lang="de-DE" sz="2812" b="1">
                <a:solidFill>
                  <a:prstClr val="white"/>
                </a:solidFill>
                <a:latin typeface="Calibri"/>
              </a:endParaRPr>
            </a:p>
            <a:p>
              <a:pPr algn="ctr" defTabSz="321457" fontAlgn="auto">
                <a:spcBef>
                  <a:spcPts val="0"/>
                </a:spcBef>
                <a:spcAft>
                  <a:spcPts val="0"/>
                </a:spcAft>
              </a:pPr>
              <a:endParaRPr lang="de-DE" sz="2812" b="1">
                <a:solidFill>
                  <a:prstClr val="white"/>
                </a:solidFill>
                <a:latin typeface="Calibri"/>
              </a:endParaRPr>
            </a:p>
          </p:txBody>
        </p:sp>
        <p:sp>
          <p:nvSpPr>
            <p:cNvPr id="10" name="Rechteck: abgerundete Ecken 9">
              <a:extLst>
                <a:ext uri="{FF2B5EF4-FFF2-40B4-BE49-F238E27FC236}">
                  <a16:creationId xmlns:a16="http://schemas.microsoft.com/office/drawing/2014/main" id="{36523EA1-BD7C-0FFC-B1EC-B9B6E4D6368C}"/>
                </a:ext>
              </a:extLst>
            </p:cNvPr>
            <p:cNvSpPr/>
            <p:nvPr/>
          </p:nvSpPr>
          <p:spPr>
            <a:xfrm>
              <a:off x="3917909"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25313" rIns="25313" rtlCol="0" anchor="ctr"/>
            <a:lstStyle/>
            <a:p>
              <a:pPr algn="ctr" defTabSz="321457" fontAlgn="auto">
                <a:spcBef>
                  <a:spcPts val="0"/>
                </a:spcBef>
                <a:spcAft>
                  <a:spcPts val="0"/>
                </a:spcAft>
              </a:pPr>
              <a:r>
                <a:rPr lang="de-DE" sz="4219" b="1">
                  <a:solidFill>
                    <a:prstClr val="white"/>
                  </a:solidFill>
                  <a:latin typeface="Calibri"/>
                </a:rPr>
                <a:t>1-2</a:t>
              </a:r>
            </a:p>
            <a:p>
              <a:pPr algn="ctr" defTabSz="321457" fontAlgn="auto">
                <a:spcBef>
                  <a:spcPts val="0"/>
                </a:spcBef>
                <a:spcAft>
                  <a:spcPts val="0"/>
                </a:spcAft>
              </a:pPr>
              <a:r>
                <a:rPr lang="de-DE" sz="1687" b="1">
                  <a:solidFill>
                    <a:prstClr val="white"/>
                  </a:solidFill>
                  <a:latin typeface="Calibri"/>
                </a:rPr>
                <a:t>Tage Berufsschule pro Woche</a:t>
              </a:r>
            </a:p>
            <a:p>
              <a:pPr algn="ctr" defTabSz="321457" fontAlgn="auto">
                <a:spcBef>
                  <a:spcPts val="0"/>
                </a:spcBef>
                <a:spcAft>
                  <a:spcPts val="0"/>
                </a:spcAft>
              </a:pPr>
              <a:endParaRPr lang="de-DE" sz="1687" b="1">
                <a:solidFill>
                  <a:prstClr val="white"/>
                </a:solidFill>
                <a:latin typeface="Calibri"/>
              </a:endParaRPr>
            </a:p>
            <a:p>
              <a:pPr algn="ctr" defTabSz="321457" fontAlgn="auto">
                <a:spcBef>
                  <a:spcPts val="0"/>
                </a:spcBef>
                <a:spcAft>
                  <a:spcPts val="0"/>
                </a:spcAft>
              </a:pPr>
              <a:endParaRPr lang="de-DE" sz="1687" b="1">
                <a:solidFill>
                  <a:prstClr val="white"/>
                </a:solidFill>
                <a:latin typeface="Calibri"/>
              </a:endParaRPr>
            </a:p>
          </p:txBody>
        </p:sp>
        <p:sp>
          <p:nvSpPr>
            <p:cNvPr id="11" name="Rechteck: abgerundete Ecken 10">
              <a:extLst>
                <a:ext uri="{FF2B5EF4-FFF2-40B4-BE49-F238E27FC236}">
                  <a16:creationId xmlns:a16="http://schemas.microsoft.com/office/drawing/2014/main" id="{75471962-2CDF-BDDC-21D2-BC76436E937D}"/>
                </a:ext>
              </a:extLst>
            </p:cNvPr>
            <p:cNvSpPr/>
            <p:nvPr/>
          </p:nvSpPr>
          <p:spPr>
            <a:xfrm>
              <a:off x="7158017"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25313" rIns="25313" rtlCol="0" anchor="ctr"/>
            <a:lstStyle/>
            <a:p>
              <a:pPr algn="ctr" defTabSz="321457" fontAlgn="auto">
                <a:spcBef>
                  <a:spcPts val="0"/>
                </a:spcBef>
                <a:spcAft>
                  <a:spcPts val="0"/>
                </a:spcAft>
              </a:pPr>
              <a:r>
                <a:rPr lang="de-DE" sz="4219" b="1">
                  <a:solidFill>
                    <a:prstClr val="white"/>
                  </a:solidFill>
                  <a:latin typeface="Calibri"/>
                </a:rPr>
                <a:t>4</a:t>
              </a:r>
            </a:p>
            <a:p>
              <a:pPr algn="ctr" defTabSz="321457" fontAlgn="auto">
                <a:spcBef>
                  <a:spcPts val="0"/>
                </a:spcBef>
                <a:spcAft>
                  <a:spcPts val="0"/>
                </a:spcAft>
              </a:pPr>
              <a:r>
                <a:rPr lang="de-DE" sz="1687" b="1">
                  <a:solidFill>
                    <a:prstClr val="white"/>
                  </a:solidFill>
                  <a:latin typeface="Calibri"/>
                </a:rPr>
                <a:t>Überbetriebliche Kurse</a:t>
              </a:r>
            </a:p>
            <a:p>
              <a:pPr algn="ctr" defTabSz="321457" fontAlgn="auto">
                <a:spcBef>
                  <a:spcPts val="0"/>
                </a:spcBef>
                <a:spcAft>
                  <a:spcPts val="0"/>
                </a:spcAft>
              </a:pPr>
              <a:endParaRPr lang="de-DE" sz="1687" b="1">
                <a:solidFill>
                  <a:prstClr val="white"/>
                </a:solidFill>
                <a:latin typeface="Calibri"/>
              </a:endParaRPr>
            </a:p>
            <a:p>
              <a:pPr algn="ctr" defTabSz="321457" fontAlgn="auto">
                <a:spcBef>
                  <a:spcPts val="0"/>
                </a:spcBef>
                <a:spcAft>
                  <a:spcPts val="0"/>
                </a:spcAft>
              </a:pPr>
              <a:r>
                <a:rPr lang="de-DE" sz="2250" b="1">
                  <a:solidFill>
                    <a:prstClr val="white"/>
                  </a:solidFill>
                  <a:latin typeface="Calibri"/>
                </a:rPr>
                <a:t>48 </a:t>
              </a:r>
              <a:r>
                <a:rPr lang="de-DE" sz="2250" b="1" err="1">
                  <a:solidFill>
                    <a:prstClr val="white"/>
                  </a:solidFill>
                  <a:latin typeface="Calibri"/>
                </a:rPr>
                <a:t>üK</a:t>
              </a:r>
              <a:r>
                <a:rPr lang="de-DE" sz="2250" b="1">
                  <a:solidFill>
                    <a:prstClr val="white"/>
                  </a:solidFill>
                  <a:latin typeface="Calibri"/>
                </a:rPr>
                <a:t>-Tage</a:t>
              </a:r>
            </a:p>
          </p:txBody>
        </p:sp>
      </p:grpSp>
    </p:spTree>
    <p:extLst>
      <p:ext uri="{BB962C8B-B14F-4D97-AF65-F5344CB8AC3E}">
        <p14:creationId xmlns:p14="http://schemas.microsoft.com/office/powerpoint/2010/main" val="1962240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dirty="0"/>
              <a:t>Berufsbild und Bildungsinhalte</a:t>
            </a:r>
          </a:p>
        </p:txBody>
      </p:sp>
      <p:sp>
        <p:nvSpPr>
          <p:cNvPr id="6" name="Fußzeilenplatzhalter 5"/>
          <p:cNvSpPr>
            <a:spLocks noGrp="1"/>
          </p:cNvSpPr>
          <p:nvPr>
            <p:ph type="ftr" sz="quarter" idx="10"/>
          </p:nvPr>
        </p:nvSpPr>
        <p:spPr/>
        <p:txBody>
          <a:bodyPr/>
          <a:lstStyle/>
          <a:p>
            <a:pPr defTabSz="321457" fontAlgn="auto">
              <a:spcBef>
                <a:spcPts val="0"/>
              </a:spcBef>
              <a:spcAft>
                <a:spcPts val="0"/>
              </a:spcAft>
            </a:pPr>
            <a:r>
              <a:rPr lang="de-DE">
                <a:solidFill>
                  <a:prstClr val="black"/>
                </a:solidFill>
                <a:latin typeface="Calibri"/>
              </a:rPr>
              <a:t>IAK_Totalrevision Elektroberufe BiVo2026</a:t>
            </a:r>
            <a:endParaRPr lang="de-CH">
              <a:solidFill>
                <a:prstClr val="black"/>
              </a:solidFill>
              <a:latin typeface="Calibri"/>
            </a:endParaRPr>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pPr defTabSz="321457" fontAlgn="auto">
              <a:spcBef>
                <a:spcPts val="0"/>
              </a:spcBef>
              <a:spcAft>
                <a:spcPts val="0"/>
              </a:spcAft>
            </a:pPr>
            <a:fld id="{0EC2CC93-C297-4455-9CFD-8E77B0FD1176}" type="slidenum">
              <a:rPr lang="de-CH">
                <a:solidFill>
                  <a:prstClr val="black"/>
                </a:solidFill>
                <a:latin typeface="Calibri"/>
              </a:rPr>
              <a:pPr defTabSz="321457" fontAlgn="auto">
                <a:spcBef>
                  <a:spcPts val="0"/>
                </a:spcBef>
                <a:spcAft>
                  <a:spcPts val="0"/>
                </a:spcAft>
              </a:pPr>
              <a:t>26</a:t>
            </a:fld>
            <a:endParaRPr lang="de-CH">
              <a:solidFill>
                <a:prstClr val="black"/>
              </a:solidFill>
              <a:latin typeface="Calibri"/>
            </a:endParaRPr>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7918702" y="927386"/>
            <a:ext cx="3392252" cy="5542014"/>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840477" lvl="1" indent="-401822" defTabSz="1625680" fontAlgn="auto">
              <a:lnSpc>
                <a:spcPts val="3375"/>
              </a:lnSpc>
              <a:spcAft>
                <a:spcPts val="422"/>
              </a:spcAft>
              <a:buFont typeface="Arial" panose="020B0604020202020204" pitchFamily="34" charset="0"/>
              <a:buChar char="•"/>
            </a:pPr>
            <a:endParaRPr lang="de-CH" sz="2531">
              <a:solidFill>
                <a:prstClr val="black"/>
              </a:solidFill>
              <a:latin typeface="Calibri"/>
            </a:endParaRPr>
          </a:p>
          <a:p>
            <a:pPr marL="438656" lvl="1" indent="0" defTabSz="1625680" fontAlgn="auto">
              <a:lnSpc>
                <a:spcPts val="3375"/>
              </a:lnSpc>
              <a:spcAft>
                <a:spcPts val="422"/>
              </a:spcAft>
              <a:buNone/>
            </a:pPr>
            <a:endParaRPr lang="de-CH" sz="2531">
              <a:solidFill>
                <a:prstClr val="black"/>
              </a:solidFill>
              <a:latin typeface="Calibri"/>
            </a:endParaRPr>
          </a:p>
        </p:txBody>
      </p:sp>
      <p:pic>
        <p:nvPicPr>
          <p:cNvPr id="13" name="Grafik 12">
            <a:extLst>
              <a:ext uri="{FF2B5EF4-FFF2-40B4-BE49-F238E27FC236}">
                <a16:creationId xmlns:a16="http://schemas.microsoft.com/office/drawing/2014/main" id="{F4CE8C3C-7A98-6B79-9A2C-70DCCD3FFA08}"/>
              </a:ext>
            </a:extLst>
          </p:cNvPr>
          <p:cNvPicPr>
            <a:picLocks noChangeAspect="1"/>
          </p:cNvPicPr>
          <p:nvPr/>
        </p:nvPicPr>
        <p:blipFill>
          <a:blip r:embed="rId2"/>
          <a:stretch>
            <a:fillRect/>
          </a:stretch>
        </p:blipFill>
        <p:spPr>
          <a:xfrm>
            <a:off x="459504" y="927385"/>
            <a:ext cx="9484424" cy="5621497"/>
          </a:xfrm>
          <a:prstGeom prst="rect">
            <a:avLst/>
          </a:prstGeom>
        </p:spPr>
      </p:pic>
      <p:sp>
        <p:nvSpPr>
          <p:cNvPr id="9" name="Inhaltsplatzhalter 2">
            <a:extLst>
              <a:ext uri="{FF2B5EF4-FFF2-40B4-BE49-F238E27FC236}">
                <a16:creationId xmlns:a16="http://schemas.microsoft.com/office/drawing/2014/main" id="{E04383B4-FD23-49B7-03F9-19F43051FEA6}"/>
              </a:ext>
            </a:extLst>
          </p:cNvPr>
          <p:cNvSpPr txBox="1">
            <a:spLocks/>
          </p:cNvSpPr>
          <p:nvPr/>
        </p:nvSpPr>
        <p:spPr>
          <a:xfrm>
            <a:off x="6956720" y="1168983"/>
            <a:ext cx="3696036" cy="932065"/>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0" indent="0" defTabSz="1625680" fontAlgn="auto">
              <a:lnSpc>
                <a:spcPts val="3375"/>
              </a:lnSpc>
              <a:spcAft>
                <a:spcPts val="422"/>
              </a:spcAft>
              <a:buNone/>
            </a:pPr>
            <a:r>
              <a:rPr lang="de-CH" sz="1687" b="1" dirty="0">
                <a:solidFill>
                  <a:srgbClr val="FF0000"/>
                </a:solidFill>
                <a:latin typeface="Calibri"/>
              </a:rPr>
              <a:t>6 Handlungskompetenzbereiche</a:t>
            </a:r>
          </a:p>
          <a:p>
            <a:pPr marL="0" indent="0" defTabSz="1625680" fontAlgn="auto">
              <a:lnSpc>
                <a:spcPts val="3375"/>
              </a:lnSpc>
              <a:spcAft>
                <a:spcPts val="422"/>
              </a:spcAft>
              <a:buNone/>
            </a:pPr>
            <a:r>
              <a:rPr lang="de-CH" sz="1687" b="1" dirty="0">
                <a:solidFill>
                  <a:srgbClr val="FF0000"/>
                </a:solidFill>
                <a:latin typeface="Calibri"/>
              </a:rPr>
              <a:t>27 Handlungskompetenzen</a:t>
            </a:r>
          </a:p>
          <a:p>
            <a:pPr marL="438656" lvl="1" indent="0" defTabSz="1625680" fontAlgn="auto">
              <a:lnSpc>
                <a:spcPts val="3375"/>
              </a:lnSpc>
              <a:spcAft>
                <a:spcPts val="422"/>
              </a:spcAft>
              <a:buNone/>
            </a:pPr>
            <a:endParaRPr lang="de-CH" sz="2531" dirty="0">
              <a:solidFill>
                <a:prstClr val="black"/>
              </a:solidFill>
              <a:latin typeface="Calibri"/>
            </a:endParaRPr>
          </a:p>
        </p:txBody>
      </p:sp>
      <p:sp>
        <p:nvSpPr>
          <p:cNvPr id="3" name="Interaktive Schaltfläche: Nächste(r) oder Weiter 2">
            <a:hlinkClick r:id="" action="ppaction://hlinkshowjump?jump=nextslide" highlightClick="1"/>
            <a:extLst>
              <a:ext uri="{FF2B5EF4-FFF2-40B4-BE49-F238E27FC236}">
                <a16:creationId xmlns:a16="http://schemas.microsoft.com/office/drawing/2014/main" id="{1FEE66F0-417E-7D5D-44FF-D2A03C17550B}"/>
              </a:ext>
            </a:extLst>
          </p:cNvPr>
          <p:cNvSpPr/>
          <p:nvPr/>
        </p:nvSpPr>
        <p:spPr>
          <a:xfrm>
            <a:off x="10779213" y="5958563"/>
            <a:ext cx="506306" cy="478980"/>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1457" fontAlgn="auto">
              <a:spcBef>
                <a:spcPts val="0"/>
              </a:spcBef>
              <a:spcAft>
                <a:spcPts val="0"/>
              </a:spcAft>
            </a:pPr>
            <a:endParaRPr lang="de-CH" sz="1266">
              <a:solidFill>
                <a:prstClr val="white"/>
              </a:solidFill>
              <a:latin typeface="Calibri"/>
            </a:endParaRPr>
          </a:p>
        </p:txBody>
      </p:sp>
    </p:spTree>
    <p:extLst>
      <p:ext uri="{BB962C8B-B14F-4D97-AF65-F5344CB8AC3E}">
        <p14:creationId xmlns:p14="http://schemas.microsoft.com/office/powerpoint/2010/main" val="2602936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a:t>Lektionentafel Berufsfachschule</a:t>
            </a:r>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27</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7918702" y="927386"/>
            <a:ext cx="3392252" cy="5542014"/>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840477" lvl="1" indent="-401822">
              <a:spcAft>
                <a:spcPts val="422"/>
              </a:spcAft>
              <a:buFont typeface="Arial" panose="020B0604020202020204" pitchFamily="34" charset="0"/>
              <a:buChar char="•"/>
            </a:pPr>
            <a:endParaRPr lang="de-CH" sz="2531"/>
          </a:p>
          <a:p>
            <a:pPr marL="438656" lvl="1" indent="0">
              <a:spcAft>
                <a:spcPts val="422"/>
              </a:spcAft>
              <a:buNone/>
            </a:pPr>
            <a:endParaRPr lang="de-CH" sz="2531"/>
          </a:p>
        </p:txBody>
      </p:sp>
      <p:pic>
        <p:nvPicPr>
          <p:cNvPr id="5" name="Grafik 4">
            <a:extLst>
              <a:ext uri="{FF2B5EF4-FFF2-40B4-BE49-F238E27FC236}">
                <a16:creationId xmlns:a16="http://schemas.microsoft.com/office/drawing/2014/main" id="{A25B66F2-0BAD-4FC4-AE44-CD4297A4F30D}"/>
              </a:ext>
            </a:extLst>
          </p:cNvPr>
          <p:cNvPicPr>
            <a:picLocks noChangeAspect="1"/>
          </p:cNvPicPr>
          <p:nvPr/>
        </p:nvPicPr>
        <p:blipFill>
          <a:blip r:embed="rId2"/>
          <a:stretch>
            <a:fillRect/>
          </a:stretch>
        </p:blipFill>
        <p:spPr>
          <a:xfrm>
            <a:off x="476951" y="1138535"/>
            <a:ext cx="6378508" cy="5181591"/>
          </a:xfrm>
          <a:prstGeom prst="rect">
            <a:avLst/>
          </a:prstGeom>
        </p:spPr>
      </p:pic>
      <p:sp>
        <p:nvSpPr>
          <p:cNvPr id="7" name="Inhaltsplatzhalter 2">
            <a:extLst>
              <a:ext uri="{FF2B5EF4-FFF2-40B4-BE49-F238E27FC236}">
                <a16:creationId xmlns:a16="http://schemas.microsoft.com/office/drawing/2014/main" id="{3746E574-26D2-0FE1-0EB0-30D64E7F57C6}"/>
              </a:ext>
            </a:extLst>
          </p:cNvPr>
          <p:cNvSpPr txBox="1">
            <a:spLocks/>
          </p:cNvSpPr>
          <p:nvPr/>
        </p:nvSpPr>
        <p:spPr>
          <a:xfrm>
            <a:off x="7083178" y="3628547"/>
            <a:ext cx="3949189" cy="512838"/>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0" indent="0">
              <a:spcAft>
                <a:spcPts val="422"/>
              </a:spcAft>
              <a:buNone/>
            </a:pPr>
            <a:r>
              <a:rPr lang="de-CH" sz="1687" b="1" dirty="0">
                <a:solidFill>
                  <a:srgbClr val="FF0000"/>
                </a:solidFill>
              </a:rPr>
              <a:t>BiVo2015: 980 Lektionen Berufskenntnisse</a:t>
            </a:r>
          </a:p>
          <a:p>
            <a:pPr marL="438656" lvl="1" indent="0">
              <a:spcAft>
                <a:spcPts val="422"/>
              </a:spcAft>
              <a:buNone/>
            </a:pPr>
            <a:endParaRPr lang="de-CH" sz="2531" dirty="0"/>
          </a:p>
        </p:txBody>
      </p:sp>
      <p:sp>
        <p:nvSpPr>
          <p:cNvPr id="3" name="Interaktive Schaltfläche: Nächste(r) oder Weiter 2">
            <a:hlinkClick r:id="" action="ppaction://hlinkshowjump?jump=nextslide" highlightClick="1"/>
            <a:extLst>
              <a:ext uri="{FF2B5EF4-FFF2-40B4-BE49-F238E27FC236}">
                <a16:creationId xmlns:a16="http://schemas.microsoft.com/office/drawing/2014/main" id="{6C5D708F-8D52-0078-D42D-3DE30CF56D98}"/>
              </a:ext>
            </a:extLst>
          </p:cNvPr>
          <p:cNvSpPr/>
          <p:nvPr/>
        </p:nvSpPr>
        <p:spPr>
          <a:xfrm>
            <a:off x="10779213" y="5958563"/>
            <a:ext cx="506306" cy="478980"/>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869936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Überbetriebliche Kurse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28</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7918702" y="927386"/>
            <a:ext cx="3392252" cy="5542014"/>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840477" lvl="1" indent="-401822">
              <a:spcAft>
                <a:spcPts val="422"/>
              </a:spcAft>
              <a:buFont typeface="Arial" panose="020B0604020202020204" pitchFamily="34" charset="0"/>
              <a:buChar char="•"/>
            </a:pPr>
            <a:endParaRPr lang="de-CH" sz="2531"/>
          </a:p>
          <a:p>
            <a:pPr marL="438656" lvl="1" indent="0">
              <a:spcAft>
                <a:spcPts val="422"/>
              </a:spcAft>
              <a:buNone/>
            </a:pPr>
            <a:endParaRPr lang="de-CH" sz="2531"/>
          </a:p>
        </p:txBody>
      </p:sp>
      <p:pic>
        <p:nvPicPr>
          <p:cNvPr id="5" name="Grafik 4">
            <a:extLst>
              <a:ext uri="{FF2B5EF4-FFF2-40B4-BE49-F238E27FC236}">
                <a16:creationId xmlns:a16="http://schemas.microsoft.com/office/drawing/2014/main" id="{3BD07F59-5CC9-0B30-D976-EC8920CD9246}"/>
              </a:ext>
            </a:extLst>
          </p:cNvPr>
          <p:cNvPicPr>
            <a:picLocks noChangeAspect="1"/>
          </p:cNvPicPr>
          <p:nvPr/>
        </p:nvPicPr>
        <p:blipFill>
          <a:blip r:embed="rId2"/>
          <a:stretch>
            <a:fillRect/>
          </a:stretch>
        </p:blipFill>
        <p:spPr>
          <a:xfrm>
            <a:off x="489349" y="927385"/>
            <a:ext cx="4442147" cy="5542305"/>
          </a:xfrm>
          <a:prstGeom prst="rect">
            <a:avLst/>
          </a:prstGeom>
        </p:spPr>
      </p:pic>
      <p:sp>
        <p:nvSpPr>
          <p:cNvPr id="11" name="Inhaltsplatzhalter 2">
            <a:extLst>
              <a:ext uri="{FF2B5EF4-FFF2-40B4-BE49-F238E27FC236}">
                <a16:creationId xmlns:a16="http://schemas.microsoft.com/office/drawing/2014/main" id="{4685D714-08B3-F866-094F-04A30E1982CE}"/>
              </a:ext>
            </a:extLst>
          </p:cNvPr>
          <p:cNvSpPr txBox="1">
            <a:spLocks/>
          </p:cNvSpPr>
          <p:nvPr/>
        </p:nvSpPr>
        <p:spPr>
          <a:xfrm>
            <a:off x="5134018" y="5737755"/>
            <a:ext cx="3696036" cy="512838"/>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0" indent="0">
              <a:spcAft>
                <a:spcPts val="422"/>
              </a:spcAft>
              <a:buNone/>
            </a:pPr>
            <a:r>
              <a:rPr lang="de-CH" sz="1687" b="1">
                <a:solidFill>
                  <a:srgbClr val="FF0000"/>
                </a:solidFill>
              </a:rPr>
              <a:t>BiVo2015: 46 </a:t>
            </a:r>
            <a:r>
              <a:rPr lang="de-CH" sz="1687" b="1" err="1">
                <a:solidFill>
                  <a:srgbClr val="FF0000"/>
                </a:solidFill>
              </a:rPr>
              <a:t>üK</a:t>
            </a:r>
            <a:r>
              <a:rPr lang="de-CH" sz="1687" b="1">
                <a:solidFill>
                  <a:srgbClr val="FF0000"/>
                </a:solidFill>
              </a:rPr>
              <a:t>-Tage</a:t>
            </a:r>
          </a:p>
          <a:p>
            <a:pPr marL="438656" lvl="1" indent="0">
              <a:spcAft>
                <a:spcPts val="422"/>
              </a:spcAft>
              <a:buNone/>
            </a:pPr>
            <a:endParaRPr lang="de-CH" sz="2531"/>
          </a:p>
        </p:txBody>
      </p:sp>
      <p:sp>
        <p:nvSpPr>
          <p:cNvPr id="3" name="Interaktive Schaltfläche: Nächste(r) oder Weiter 2">
            <a:hlinkClick r:id="" action="ppaction://hlinkshowjump?jump=nextslide" highlightClick="1"/>
            <a:extLst>
              <a:ext uri="{FF2B5EF4-FFF2-40B4-BE49-F238E27FC236}">
                <a16:creationId xmlns:a16="http://schemas.microsoft.com/office/drawing/2014/main" id="{511CAE88-AEB3-48D1-9601-94AFC832EA6A}"/>
              </a:ext>
            </a:extLst>
          </p:cNvPr>
          <p:cNvSpPr/>
          <p:nvPr/>
        </p:nvSpPr>
        <p:spPr>
          <a:xfrm>
            <a:off x="10779213" y="5958563"/>
            <a:ext cx="506306" cy="478980"/>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181469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a:t>Qualifikationsverfahren</a:t>
            </a:r>
          </a:p>
        </p:txBody>
      </p:sp>
      <p:sp>
        <p:nvSpPr>
          <p:cNvPr id="3" name="Inhaltsplatzhalter 2"/>
          <p:cNvSpPr>
            <a:spLocks noGrp="1"/>
          </p:cNvSpPr>
          <p:nvPr>
            <p:ph idx="1"/>
          </p:nvPr>
        </p:nvSpPr>
        <p:spPr>
          <a:xfrm>
            <a:off x="479087" y="862666"/>
            <a:ext cx="10834003" cy="5643276"/>
          </a:xfrm>
        </p:spPr>
        <p:txBody>
          <a:bodyPr/>
          <a:lstStyle/>
          <a:p>
            <a:pPr marL="401822" indent="-401822">
              <a:spcAft>
                <a:spcPts val="422"/>
              </a:spcAft>
              <a:buFont typeface="Arial" panose="020B0604020202020204" pitchFamily="34" charset="0"/>
              <a:buChar char="•"/>
              <a:tabLst>
                <a:tab pos="177248" algn="l"/>
              </a:tabLst>
            </a:pPr>
            <a:r>
              <a:rPr lang="de-CH" sz="2250"/>
              <a:t>Die Prüfung Berufskenntnisse schriftlich wird beibehalten. Die Prüfung Berufskenntnisse mündlich wird durch ein Fachgespräch mit Dauer 30 Min ersetzt und findet innerhalb der Dauer der praktischen Prüfung (VPA) statt. Der Qualifikationsbereich praktische Prüfung (VPA) wird im Umfang von 20h geprüft (BiVo2015: 20h). Der Qualifikationsbereich Berufskenntnisse wird im Umfang von 4h geprüft (BiVo2015: 4h50min)</a:t>
            </a:r>
          </a:p>
          <a:p>
            <a:pPr marL="0" indent="0">
              <a:spcAft>
                <a:spcPts val="422"/>
              </a:spcAft>
              <a:buNone/>
              <a:tabLst>
                <a:tab pos="177248" algn="l"/>
              </a:tabLst>
            </a:pPr>
            <a:endParaRPr lang="de-CH" sz="2250"/>
          </a:p>
          <a:p>
            <a:pPr marL="401822" indent="-401822">
              <a:spcAft>
                <a:spcPts val="422"/>
              </a:spcAft>
              <a:buFont typeface="Arial" panose="020B0604020202020204" pitchFamily="34" charset="0"/>
              <a:buChar char="•"/>
              <a:tabLst>
                <a:tab pos="177248" algn="l"/>
              </a:tabLst>
            </a:pPr>
            <a:r>
              <a:rPr lang="de-CH" sz="2250"/>
              <a:t>Die Qualifikationsbereiche sind wie folgt gewichtet. </a:t>
            </a:r>
          </a:p>
          <a:p>
            <a:pPr marL="0" indent="0">
              <a:spcAft>
                <a:spcPts val="422"/>
              </a:spcAft>
              <a:buNone/>
              <a:tabLst>
                <a:tab pos="177248" algn="l"/>
              </a:tabLst>
            </a:pPr>
            <a:r>
              <a:rPr lang="de-CH" sz="2250"/>
              <a:t>      Praktische Arbeit (40%) - </a:t>
            </a:r>
            <a:r>
              <a:rPr lang="de-CH" sz="2250" err="1"/>
              <a:t>Fallnote</a:t>
            </a:r>
            <a:endParaRPr lang="de-CH" sz="2250"/>
          </a:p>
          <a:p>
            <a:pPr marL="0" indent="0">
              <a:spcAft>
                <a:spcPts val="422"/>
              </a:spcAft>
              <a:buNone/>
              <a:tabLst>
                <a:tab pos="177248" algn="l"/>
              </a:tabLst>
            </a:pPr>
            <a:r>
              <a:rPr lang="de-CH" sz="2250"/>
              <a:t>      Berufskenntnisse (20%) - </a:t>
            </a:r>
            <a:r>
              <a:rPr lang="de-CH" sz="2250" err="1"/>
              <a:t>Fallnote</a:t>
            </a:r>
            <a:endParaRPr lang="de-CH" sz="2250"/>
          </a:p>
          <a:p>
            <a:pPr marL="0" indent="0">
              <a:spcAft>
                <a:spcPts val="422"/>
              </a:spcAft>
              <a:buNone/>
              <a:tabLst>
                <a:tab pos="177248" algn="l"/>
              </a:tabLst>
            </a:pPr>
            <a:r>
              <a:rPr lang="de-CH" sz="2250"/>
              <a:t>      Allgemeinbildung (20%)</a:t>
            </a:r>
          </a:p>
          <a:p>
            <a:pPr marL="0" indent="0">
              <a:spcAft>
                <a:spcPts val="422"/>
              </a:spcAft>
              <a:buNone/>
              <a:tabLst>
                <a:tab pos="177248" algn="l"/>
              </a:tabLst>
            </a:pPr>
            <a:r>
              <a:rPr lang="de-CH" sz="2250"/>
              <a:t>      Erfahrungsnote (20%)  Gewichtung Berufsfachschule 50%, Gewichtung </a:t>
            </a:r>
            <a:r>
              <a:rPr lang="de-CH" sz="2250" err="1"/>
              <a:t>üK</a:t>
            </a:r>
            <a:r>
              <a:rPr lang="de-CH" sz="2250"/>
              <a:t>-Kurse 50%</a:t>
            </a:r>
          </a:p>
          <a:p>
            <a:pPr marL="321457" indent="-321457">
              <a:spcAft>
                <a:spcPts val="422"/>
              </a:spcAft>
              <a:buFont typeface="Arial" panose="020B0604020202020204" pitchFamily="34" charset="0"/>
              <a:buChar char="•"/>
              <a:tabLst>
                <a:tab pos="177248" algn="l"/>
              </a:tabLst>
            </a:pPr>
            <a:r>
              <a:rPr lang="de-CH" sz="2250"/>
              <a:t>Details zum QV sind in den QV-Ausführungsbestimmungen erläutert. </a:t>
            </a:r>
            <a:r>
              <a:rPr lang="de-CH" sz="1969"/>
              <a:t>(Anhang 1 Bildungsplan)</a:t>
            </a:r>
            <a:endParaRPr lang="de-CH" sz="2250"/>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29</a:t>
            </a:fld>
            <a:endParaRPr lang="de-CH"/>
          </a:p>
        </p:txBody>
      </p:sp>
      <p:sp>
        <p:nvSpPr>
          <p:cNvPr id="5" name="Interaktive Schaltfläche: Zurückkehren 4">
            <a:hlinkClick r:id="rId2" action="ppaction://hlinksldjump" highlightClick="1"/>
            <a:extLst>
              <a:ext uri="{FF2B5EF4-FFF2-40B4-BE49-F238E27FC236}">
                <a16:creationId xmlns:a16="http://schemas.microsoft.com/office/drawing/2014/main" id="{DC0192FE-6BD2-A07E-CC71-FE91D7056BDE}"/>
              </a:ext>
            </a:extLst>
          </p:cNvPr>
          <p:cNvSpPr/>
          <p:nvPr/>
        </p:nvSpPr>
        <p:spPr>
          <a:xfrm>
            <a:off x="253956" y="6077641"/>
            <a:ext cx="404369" cy="387172"/>
          </a:xfrm>
          <a:prstGeom prst="actionButtonReturn">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19040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B5917AB-4D69-4500-EEBB-D5E8F162C06D}"/>
              </a:ext>
            </a:extLst>
          </p:cNvPr>
          <p:cNvSpPr>
            <a:spLocks noGrp="1"/>
          </p:cNvSpPr>
          <p:nvPr>
            <p:ph type="title"/>
          </p:nvPr>
        </p:nvSpPr>
        <p:spPr/>
        <p:txBody>
          <a:bodyPr/>
          <a:lstStyle/>
          <a:p>
            <a:r>
              <a:rPr lang="de-CH" dirty="0">
                <a:hlinkClick r:id="rId2"/>
              </a:rPr>
              <a:t>Video </a:t>
            </a:r>
            <a:r>
              <a:rPr lang="de-CH" dirty="0" err="1">
                <a:hlinkClick r:id="rId2"/>
              </a:rPr>
              <a:t>Looplab</a:t>
            </a:r>
            <a:endParaRPr lang="de-CH" dirty="0"/>
          </a:p>
        </p:txBody>
      </p:sp>
      <p:pic>
        <p:nvPicPr>
          <p:cNvPr id="5" name="Grafik 4">
            <a:extLst>
              <a:ext uri="{FF2B5EF4-FFF2-40B4-BE49-F238E27FC236}">
                <a16:creationId xmlns:a16="http://schemas.microsoft.com/office/drawing/2014/main" id="{D46B0B72-0135-C458-5F75-A0FA9E0273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08720"/>
            <a:ext cx="12192000" cy="5583042"/>
          </a:xfrm>
          <a:prstGeom prst="rect">
            <a:avLst/>
          </a:prstGeom>
        </p:spPr>
      </p:pic>
      <p:sp>
        <p:nvSpPr>
          <p:cNvPr id="6" name="Textfeld 5">
            <a:extLst>
              <a:ext uri="{FF2B5EF4-FFF2-40B4-BE49-F238E27FC236}">
                <a16:creationId xmlns:a16="http://schemas.microsoft.com/office/drawing/2014/main" id="{37C5A964-1409-B072-01D9-1751084B165D}"/>
              </a:ext>
            </a:extLst>
          </p:cNvPr>
          <p:cNvSpPr txBox="1"/>
          <p:nvPr/>
        </p:nvSpPr>
        <p:spPr>
          <a:xfrm>
            <a:off x="8616280" y="116632"/>
            <a:ext cx="1152128" cy="369332"/>
          </a:xfrm>
          <a:prstGeom prst="rect">
            <a:avLst/>
          </a:prstGeom>
          <a:noFill/>
        </p:spPr>
        <p:txBody>
          <a:bodyPr wrap="square" rtlCol="0">
            <a:spAutoFit/>
          </a:bodyPr>
          <a:lstStyle/>
          <a:p>
            <a:r>
              <a:rPr lang="de-CH" dirty="0" err="1">
                <a:hlinkClick r:id="rId2"/>
              </a:rPr>
              <a:t>Looplab</a:t>
            </a:r>
            <a:endParaRPr lang="de-CH" dirty="0"/>
          </a:p>
        </p:txBody>
      </p:sp>
    </p:spTree>
    <p:extLst>
      <p:ext uri="{BB962C8B-B14F-4D97-AF65-F5344CB8AC3E}">
        <p14:creationId xmlns:p14="http://schemas.microsoft.com/office/powerpoint/2010/main" val="359589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Montage-Elektriker: in EFZ</a:t>
            </a:r>
            <a:endParaRPr lang="de-CH"/>
          </a:p>
        </p:txBody>
      </p:sp>
      <p:sp>
        <p:nvSpPr>
          <p:cNvPr id="4" name="Fußzeilenplatzhalter 3"/>
          <p:cNvSpPr>
            <a:spLocks noGrp="1"/>
          </p:cNvSpPr>
          <p:nvPr>
            <p:ph type="ftr" sz="quarter" idx="10"/>
          </p:nvPr>
        </p:nvSpPr>
        <p:spPr/>
        <p:txBody>
          <a:bodyPr/>
          <a:lstStyle/>
          <a:p>
            <a:r>
              <a:rPr lang="de-DE"/>
              <a:t>IAK_Totalrevision Elektroberufe BiVo2026</a:t>
            </a:r>
            <a:endParaRPr lang="de-CH"/>
          </a:p>
        </p:txBody>
      </p:sp>
      <p:sp>
        <p:nvSpPr>
          <p:cNvPr id="5" name="Foliennummernplatzhalter 4"/>
          <p:cNvSpPr>
            <a:spLocks noGrp="1"/>
          </p:cNvSpPr>
          <p:nvPr>
            <p:ph type="sldNum" sz="quarter" idx="11"/>
          </p:nvPr>
        </p:nvSpPr>
        <p:spPr/>
        <p:txBody>
          <a:bodyPr/>
          <a:lstStyle/>
          <a:p>
            <a:fld id="{0EC2CC93-C297-4455-9CFD-8E77B0FD1176}" type="slidenum">
              <a:rPr lang="de-CH" smtClean="0"/>
              <a:pPr/>
              <a:t>30</a:t>
            </a:fld>
            <a:endParaRPr lang="de-CH"/>
          </a:p>
        </p:txBody>
      </p:sp>
      <p:grpSp>
        <p:nvGrpSpPr>
          <p:cNvPr id="12" name="Gruppieren 11">
            <a:extLst>
              <a:ext uri="{FF2B5EF4-FFF2-40B4-BE49-F238E27FC236}">
                <a16:creationId xmlns:a16="http://schemas.microsoft.com/office/drawing/2014/main" id="{10FEDC79-A9A1-1316-3792-5A75CEA9ABB9}"/>
              </a:ext>
            </a:extLst>
          </p:cNvPr>
          <p:cNvGrpSpPr/>
          <p:nvPr/>
        </p:nvGrpSpPr>
        <p:grpSpPr>
          <a:xfrm>
            <a:off x="463978" y="2157656"/>
            <a:ext cx="8959897" cy="2542689"/>
            <a:chOff x="677801" y="2916315"/>
            <a:chExt cx="12742965" cy="3616269"/>
          </a:xfrm>
        </p:grpSpPr>
        <p:sp>
          <p:nvSpPr>
            <p:cNvPr id="3" name="Rechteck: abgerundete Ecken 2">
              <a:extLst>
                <a:ext uri="{FF2B5EF4-FFF2-40B4-BE49-F238E27FC236}">
                  <a16:creationId xmlns:a16="http://schemas.microsoft.com/office/drawing/2014/main" id="{D5896004-DE7F-C8CB-87AC-8498EA21CAF2}"/>
                </a:ext>
              </a:extLst>
            </p:cNvPr>
            <p:cNvSpPr/>
            <p:nvPr/>
          </p:nvSpPr>
          <p:spPr>
            <a:xfrm>
              <a:off x="677801"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25313" rIns="25313" rtlCol="0" anchor="ctr"/>
            <a:lstStyle/>
            <a:p>
              <a:pPr algn="ctr"/>
              <a:r>
                <a:rPr lang="de-DE" sz="4219" b="1"/>
                <a:t>3</a:t>
              </a:r>
            </a:p>
            <a:p>
              <a:pPr algn="ctr"/>
              <a:r>
                <a:rPr lang="de-DE" sz="1687" b="1"/>
                <a:t>Jahre</a:t>
              </a:r>
            </a:p>
            <a:p>
              <a:pPr algn="ctr"/>
              <a:endParaRPr lang="de-DE" sz="1687" b="1"/>
            </a:p>
            <a:p>
              <a:pPr algn="ctr"/>
              <a:endParaRPr lang="de-DE" sz="1687" b="1"/>
            </a:p>
            <a:p>
              <a:pPr algn="ctr"/>
              <a:endParaRPr lang="de-CH" sz="1687" b="1"/>
            </a:p>
          </p:txBody>
        </p:sp>
        <p:sp>
          <p:nvSpPr>
            <p:cNvPr id="7" name="Rechteck: abgerundete Ecken 6">
              <a:extLst>
                <a:ext uri="{FF2B5EF4-FFF2-40B4-BE49-F238E27FC236}">
                  <a16:creationId xmlns:a16="http://schemas.microsoft.com/office/drawing/2014/main" id="{0BBFDBF7-4658-62CC-C141-A1130CAAF8E4}"/>
                </a:ext>
              </a:extLst>
            </p:cNvPr>
            <p:cNvSpPr/>
            <p:nvPr/>
          </p:nvSpPr>
          <p:spPr>
            <a:xfrm>
              <a:off x="10540766" y="2916315"/>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25313" rIns="25313" rtlCol="0" anchor="ctr"/>
            <a:lstStyle/>
            <a:p>
              <a:pPr algn="ctr"/>
              <a:r>
                <a:rPr lang="de-DE" sz="2812" b="1"/>
                <a:t>BMS</a:t>
              </a:r>
              <a:br>
                <a:rPr lang="de-DE" sz="2812" b="1"/>
              </a:br>
              <a:r>
                <a:rPr lang="de-DE" sz="2812" b="1"/>
                <a:t>möglich</a:t>
              </a:r>
            </a:p>
            <a:p>
              <a:pPr algn="ctr"/>
              <a:endParaRPr lang="de-DE" sz="2812" b="1"/>
            </a:p>
            <a:p>
              <a:pPr algn="ctr"/>
              <a:endParaRPr lang="de-DE" sz="2812" b="1"/>
            </a:p>
          </p:txBody>
        </p:sp>
        <p:sp>
          <p:nvSpPr>
            <p:cNvPr id="10" name="Rechteck: abgerundete Ecken 9">
              <a:extLst>
                <a:ext uri="{FF2B5EF4-FFF2-40B4-BE49-F238E27FC236}">
                  <a16:creationId xmlns:a16="http://schemas.microsoft.com/office/drawing/2014/main" id="{36523EA1-BD7C-0FFC-B1EC-B9B6E4D6368C}"/>
                </a:ext>
              </a:extLst>
            </p:cNvPr>
            <p:cNvSpPr/>
            <p:nvPr/>
          </p:nvSpPr>
          <p:spPr>
            <a:xfrm>
              <a:off x="3917909"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25313" rIns="25313" rtlCol="0" anchor="ctr"/>
            <a:lstStyle/>
            <a:p>
              <a:pPr algn="ctr"/>
              <a:r>
                <a:rPr lang="de-DE" sz="4219" b="1"/>
                <a:t>1</a:t>
              </a:r>
            </a:p>
            <a:p>
              <a:pPr algn="ctr"/>
              <a:r>
                <a:rPr lang="de-DE" sz="1687" b="1"/>
                <a:t>Tag Berufsschule pro Woche</a:t>
              </a:r>
            </a:p>
            <a:p>
              <a:pPr algn="ctr"/>
              <a:endParaRPr lang="de-DE" sz="1687" b="1"/>
            </a:p>
            <a:p>
              <a:pPr algn="ctr"/>
              <a:endParaRPr lang="de-DE" sz="1687" b="1"/>
            </a:p>
          </p:txBody>
        </p:sp>
        <p:sp>
          <p:nvSpPr>
            <p:cNvPr id="11" name="Rechteck: abgerundete Ecken 10">
              <a:extLst>
                <a:ext uri="{FF2B5EF4-FFF2-40B4-BE49-F238E27FC236}">
                  <a16:creationId xmlns:a16="http://schemas.microsoft.com/office/drawing/2014/main" id="{75471962-2CDF-BDDC-21D2-BC76436E937D}"/>
                </a:ext>
              </a:extLst>
            </p:cNvPr>
            <p:cNvSpPr/>
            <p:nvPr/>
          </p:nvSpPr>
          <p:spPr>
            <a:xfrm>
              <a:off x="7158017"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25313" rIns="25313" rtlCol="0" anchor="ctr"/>
            <a:lstStyle/>
            <a:p>
              <a:pPr algn="ctr"/>
              <a:r>
                <a:rPr lang="de-DE" sz="4219" b="1"/>
                <a:t>3</a:t>
              </a:r>
            </a:p>
            <a:p>
              <a:pPr algn="ctr"/>
              <a:r>
                <a:rPr lang="de-DE" sz="1687" b="1"/>
                <a:t>Überbetriebliche Kurse</a:t>
              </a:r>
            </a:p>
            <a:p>
              <a:pPr algn="ctr"/>
              <a:endParaRPr lang="de-DE" sz="1687" b="1"/>
            </a:p>
            <a:p>
              <a:pPr algn="ctr"/>
              <a:r>
                <a:rPr lang="de-DE" sz="2250" b="1"/>
                <a:t>40 </a:t>
              </a:r>
              <a:r>
                <a:rPr lang="de-DE" sz="2250" b="1" err="1"/>
                <a:t>üK</a:t>
              </a:r>
              <a:r>
                <a:rPr lang="de-DE" sz="2250" b="1"/>
                <a:t>-Tage</a:t>
              </a:r>
            </a:p>
          </p:txBody>
        </p:sp>
      </p:grpSp>
    </p:spTree>
    <p:extLst>
      <p:ext uri="{BB962C8B-B14F-4D97-AF65-F5344CB8AC3E}">
        <p14:creationId xmlns:p14="http://schemas.microsoft.com/office/powerpoint/2010/main" val="1622974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a:t>Berufsbild und Bildungsinhalte</a:t>
            </a:r>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31</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7918702" y="927386"/>
            <a:ext cx="3392252" cy="5542014"/>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840477" lvl="1" indent="-401822">
              <a:spcAft>
                <a:spcPts val="422"/>
              </a:spcAft>
              <a:buFont typeface="Arial" panose="020B0604020202020204" pitchFamily="34" charset="0"/>
              <a:buChar char="•"/>
            </a:pPr>
            <a:endParaRPr lang="de-CH" sz="2531"/>
          </a:p>
          <a:p>
            <a:pPr marL="438656" lvl="1" indent="0">
              <a:spcAft>
                <a:spcPts val="422"/>
              </a:spcAft>
              <a:buNone/>
            </a:pPr>
            <a:endParaRPr lang="de-CH" sz="2531"/>
          </a:p>
        </p:txBody>
      </p:sp>
      <p:pic>
        <p:nvPicPr>
          <p:cNvPr id="15" name="Grafik 14">
            <a:extLst>
              <a:ext uri="{FF2B5EF4-FFF2-40B4-BE49-F238E27FC236}">
                <a16:creationId xmlns:a16="http://schemas.microsoft.com/office/drawing/2014/main" id="{B9D40E43-69CB-311B-3C35-D1E1819798B9}"/>
              </a:ext>
            </a:extLst>
          </p:cNvPr>
          <p:cNvPicPr>
            <a:picLocks noChangeAspect="1"/>
          </p:cNvPicPr>
          <p:nvPr/>
        </p:nvPicPr>
        <p:blipFill>
          <a:blip r:embed="rId2"/>
          <a:stretch>
            <a:fillRect/>
          </a:stretch>
        </p:blipFill>
        <p:spPr>
          <a:xfrm>
            <a:off x="425611" y="1061546"/>
            <a:ext cx="9054122" cy="5403267"/>
          </a:xfrm>
          <a:prstGeom prst="rect">
            <a:avLst/>
          </a:prstGeom>
        </p:spPr>
      </p:pic>
      <p:sp>
        <p:nvSpPr>
          <p:cNvPr id="9" name="Inhaltsplatzhalter 2">
            <a:extLst>
              <a:ext uri="{FF2B5EF4-FFF2-40B4-BE49-F238E27FC236}">
                <a16:creationId xmlns:a16="http://schemas.microsoft.com/office/drawing/2014/main" id="{E04383B4-FD23-49B7-03F9-19F43051FEA6}"/>
              </a:ext>
            </a:extLst>
          </p:cNvPr>
          <p:cNvSpPr txBox="1">
            <a:spLocks/>
          </p:cNvSpPr>
          <p:nvPr/>
        </p:nvSpPr>
        <p:spPr>
          <a:xfrm>
            <a:off x="8273117" y="1349949"/>
            <a:ext cx="3696036" cy="932065"/>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0" indent="0">
              <a:spcAft>
                <a:spcPts val="422"/>
              </a:spcAft>
              <a:buNone/>
            </a:pPr>
            <a:r>
              <a:rPr lang="de-CH" sz="1687" b="1">
                <a:solidFill>
                  <a:srgbClr val="FF0000"/>
                </a:solidFill>
              </a:rPr>
              <a:t>4 Handlungskompetenzbereiche</a:t>
            </a:r>
          </a:p>
          <a:p>
            <a:pPr marL="0" indent="0">
              <a:spcAft>
                <a:spcPts val="422"/>
              </a:spcAft>
              <a:buNone/>
            </a:pPr>
            <a:r>
              <a:rPr lang="de-CH" sz="1687" b="1">
                <a:solidFill>
                  <a:srgbClr val="FF0000"/>
                </a:solidFill>
              </a:rPr>
              <a:t>15 Handlungskompetenzen</a:t>
            </a:r>
          </a:p>
          <a:p>
            <a:pPr marL="438656" lvl="1" indent="0">
              <a:spcAft>
                <a:spcPts val="422"/>
              </a:spcAft>
              <a:buNone/>
            </a:pPr>
            <a:endParaRPr lang="de-CH" sz="2531"/>
          </a:p>
        </p:txBody>
      </p:sp>
      <p:sp>
        <p:nvSpPr>
          <p:cNvPr id="3" name="Interaktive Schaltfläche: Nächste(r) oder Weiter 2">
            <a:hlinkClick r:id="" action="ppaction://hlinkshowjump?jump=nextslide" highlightClick="1"/>
            <a:extLst>
              <a:ext uri="{FF2B5EF4-FFF2-40B4-BE49-F238E27FC236}">
                <a16:creationId xmlns:a16="http://schemas.microsoft.com/office/drawing/2014/main" id="{20C0E260-C7C5-777D-AC14-E7C5C1F383CE}"/>
              </a:ext>
            </a:extLst>
          </p:cNvPr>
          <p:cNvSpPr/>
          <p:nvPr/>
        </p:nvSpPr>
        <p:spPr>
          <a:xfrm>
            <a:off x="10779213" y="5958563"/>
            <a:ext cx="506306" cy="478980"/>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896331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a:t>Lektionentafel Berufsfachschule</a:t>
            </a:r>
          </a:p>
        </p:txBody>
      </p:sp>
      <p:sp>
        <p:nvSpPr>
          <p:cNvPr id="6" name="Fußzeilenplatzhalter 5"/>
          <p:cNvSpPr>
            <a:spLocks noGrp="1"/>
          </p:cNvSpPr>
          <p:nvPr>
            <p:ph type="ftr" sz="quarter" idx="10"/>
          </p:nvPr>
        </p:nvSpPr>
        <p:spPr/>
        <p:txBody>
          <a:bodyPr/>
          <a:lstStyle/>
          <a:p>
            <a:pPr defTabSz="321457" fontAlgn="auto">
              <a:spcBef>
                <a:spcPts val="0"/>
              </a:spcBef>
              <a:spcAft>
                <a:spcPts val="0"/>
              </a:spcAft>
            </a:pPr>
            <a:r>
              <a:rPr lang="de-DE">
                <a:solidFill>
                  <a:prstClr val="black"/>
                </a:solidFill>
                <a:latin typeface="Calibri"/>
              </a:rPr>
              <a:t>IAK_Totalrevision Elektroberufe BiVo2026</a:t>
            </a:r>
            <a:endParaRPr lang="de-CH">
              <a:solidFill>
                <a:prstClr val="black"/>
              </a:solidFill>
              <a:latin typeface="Calibri"/>
            </a:endParaRPr>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pPr defTabSz="321457" fontAlgn="auto">
              <a:spcBef>
                <a:spcPts val="0"/>
              </a:spcBef>
              <a:spcAft>
                <a:spcPts val="0"/>
              </a:spcAft>
            </a:pPr>
            <a:fld id="{0EC2CC93-C297-4455-9CFD-8E77B0FD1176}" type="slidenum">
              <a:rPr lang="de-CH">
                <a:solidFill>
                  <a:prstClr val="black"/>
                </a:solidFill>
                <a:latin typeface="Calibri"/>
              </a:rPr>
              <a:pPr defTabSz="321457" fontAlgn="auto">
                <a:spcBef>
                  <a:spcPts val="0"/>
                </a:spcBef>
                <a:spcAft>
                  <a:spcPts val="0"/>
                </a:spcAft>
              </a:pPr>
              <a:t>32</a:t>
            </a:fld>
            <a:endParaRPr lang="de-CH">
              <a:solidFill>
                <a:prstClr val="black"/>
              </a:solidFill>
              <a:latin typeface="Calibri"/>
            </a:endParaRPr>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7918702" y="927386"/>
            <a:ext cx="3392252" cy="5542014"/>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840477" lvl="1" indent="-401822" defTabSz="1625680" fontAlgn="auto">
              <a:lnSpc>
                <a:spcPts val="3375"/>
              </a:lnSpc>
              <a:spcAft>
                <a:spcPts val="422"/>
              </a:spcAft>
              <a:buFont typeface="Arial" panose="020B0604020202020204" pitchFamily="34" charset="0"/>
              <a:buChar char="•"/>
            </a:pPr>
            <a:endParaRPr lang="de-CH" sz="2531">
              <a:solidFill>
                <a:prstClr val="black"/>
              </a:solidFill>
              <a:latin typeface="Calibri"/>
            </a:endParaRPr>
          </a:p>
          <a:p>
            <a:pPr marL="438656" lvl="1" indent="0" defTabSz="1625680" fontAlgn="auto">
              <a:lnSpc>
                <a:spcPts val="3375"/>
              </a:lnSpc>
              <a:spcAft>
                <a:spcPts val="422"/>
              </a:spcAft>
              <a:buNone/>
            </a:pPr>
            <a:endParaRPr lang="de-CH" sz="2531">
              <a:solidFill>
                <a:prstClr val="black"/>
              </a:solidFill>
              <a:latin typeface="Calibri"/>
            </a:endParaRPr>
          </a:p>
        </p:txBody>
      </p:sp>
      <p:sp>
        <p:nvSpPr>
          <p:cNvPr id="7" name="Inhaltsplatzhalter 2">
            <a:extLst>
              <a:ext uri="{FF2B5EF4-FFF2-40B4-BE49-F238E27FC236}">
                <a16:creationId xmlns:a16="http://schemas.microsoft.com/office/drawing/2014/main" id="{3746E574-26D2-0FE1-0EB0-30D64E7F57C6}"/>
              </a:ext>
            </a:extLst>
          </p:cNvPr>
          <p:cNvSpPr txBox="1">
            <a:spLocks/>
          </p:cNvSpPr>
          <p:nvPr/>
        </p:nvSpPr>
        <p:spPr>
          <a:xfrm>
            <a:off x="7684913" y="2862562"/>
            <a:ext cx="3937167" cy="512838"/>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0" indent="0" defTabSz="1625680" fontAlgn="auto">
              <a:lnSpc>
                <a:spcPts val="3375"/>
              </a:lnSpc>
              <a:spcAft>
                <a:spcPts val="422"/>
              </a:spcAft>
              <a:buNone/>
            </a:pPr>
            <a:r>
              <a:rPr lang="de-CH" sz="1687" b="1">
                <a:solidFill>
                  <a:srgbClr val="FF0000"/>
                </a:solidFill>
                <a:latin typeface="Calibri"/>
              </a:rPr>
              <a:t>BiVo2015: 600 Lektionen Berufskenntnisse</a:t>
            </a:r>
          </a:p>
          <a:p>
            <a:pPr marL="438656" lvl="1" indent="0" defTabSz="1625680" fontAlgn="auto">
              <a:lnSpc>
                <a:spcPts val="3375"/>
              </a:lnSpc>
              <a:spcAft>
                <a:spcPts val="422"/>
              </a:spcAft>
              <a:buNone/>
            </a:pPr>
            <a:endParaRPr lang="de-CH" sz="2531">
              <a:solidFill>
                <a:prstClr val="black"/>
              </a:solidFill>
              <a:latin typeface="Calibri"/>
            </a:endParaRPr>
          </a:p>
        </p:txBody>
      </p:sp>
      <p:pic>
        <p:nvPicPr>
          <p:cNvPr id="9" name="Grafik 8">
            <a:extLst>
              <a:ext uri="{FF2B5EF4-FFF2-40B4-BE49-F238E27FC236}">
                <a16:creationId xmlns:a16="http://schemas.microsoft.com/office/drawing/2014/main" id="{3139EA08-85B4-AE01-620C-CB6DD49A131B}"/>
              </a:ext>
            </a:extLst>
          </p:cNvPr>
          <p:cNvPicPr>
            <a:picLocks noChangeAspect="1"/>
          </p:cNvPicPr>
          <p:nvPr/>
        </p:nvPicPr>
        <p:blipFill>
          <a:blip r:embed="rId2"/>
          <a:stretch>
            <a:fillRect/>
          </a:stretch>
        </p:blipFill>
        <p:spPr>
          <a:xfrm>
            <a:off x="476951" y="1296210"/>
            <a:ext cx="7137968" cy="4182010"/>
          </a:xfrm>
          <a:prstGeom prst="rect">
            <a:avLst/>
          </a:prstGeom>
        </p:spPr>
      </p:pic>
      <p:sp>
        <p:nvSpPr>
          <p:cNvPr id="3" name="Interaktive Schaltfläche: Nächste(r) oder Weiter 2">
            <a:hlinkClick r:id="" action="ppaction://hlinkshowjump?jump=nextslide" highlightClick="1"/>
            <a:extLst>
              <a:ext uri="{FF2B5EF4-FFF2-40B4-BE49-F238E27FC236}">
                <a16:creationId xmlns:a16="http://schemas.microsoft.com/office/drawing/2014/main" id="{612B7E6B-EA41-3CC5-4049-08CBC244E6C4}"/>
              </a:ext>
            </a:extLst>
          </p:cNvPr>
          <p:cNvSpPr/>
          <p:nvPr/>
        </p:nvSpPr>
        <p:spPr>
          <a:xfrm>
            <a:off x="10779213" y="5958563"/>
            <a:ext cx="506306" cy="478980"/>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1457" fontAlgn="auto">
              <a:spcBef>
                <a:spcPts val="0"/>
              </a:spcBef>
              <a:spcAft>
                <a:spcPts val="0"/>
              </a:spcAft>
            </a:pPr>
            <a:endParaRPr lang="de-CH" sz="1266">
              <a:solidFill>
                <a:prstClr val="white"/>
              </a:solidFill>
              <a:latin typeface="Calibri"/>
            </a:endParaRPr>
          </a:p>
        </p:txBody>
      </p:sp>
    </p:spTree>
    <p:extLst>
      <p:ext uri="{BB962C8B-B14F-4D97-AF65-F5344CB8AC3E}">
        <p14:creationId xmlns:p14="http://schemas.microsoft.com/office/powerpoint/2010/main" val="3018446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Überbetriebliche Kurse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33</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7918702" y="927386"/>
            <a:ext cx="3392252" cy="5542014"/>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840477" lvl="1" indent="-401822">
              <a:spcAft>
                <a:spcPts val="422"/>
              </a:spcAft>
              <a:buFont typeface="Arial" panose="020B0604020202020204" pitchFamily="34" charset="0"/>
              <a:buChar char="•"/>
            </a:pPr>
            <a:endParaRPr lang="de-CH" sz="2531"/>
          </a:p>
          <a:p>
            <a:pPr marL="438656" lvl="1" indent="0">
              <a:spcAft>
                <a:spcPts val="422"/>
              </a:spcAft>
              <a:buNone/>
            </a:pPr>
            <a:endParaRPr lang="de-CH" sz="2531"/>
          </a:p>
        </p:txBody>
      </p:sp>
      <p:sp>
        <p:nvSpPr>
          <p:cNvPr id="11" name="Inhaltsplatzhalter 2">
            <a:extLst>
              <a:ext uri="{FF2B5EF4-FFF2-40B4-BE49-F238E27FC236}">
                <a16:creationId xmlns:a16="http://schemas.microsoft.com/office/drawing/2014/main" id="{4685D714-08B3-F866-094F-04A30E1982CE}"/>
              </a:ext>
            </a:extLst>
          </p:cNvPr>
          <p:cNvSpPr txBox="1">
            <a:spLocks/>
          </p:cNvSpPr>
          <p:nvPr/>
        </p:nvSpPr>
        <p:spPr>
          <a:xfrm>
            <a:off x="6257084" y="5352964"/>
            <a:ext cx="3696036" cy="512838"/>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0" indent="0">
              <a:spcAft>
                <a:spcPts val="422"/>
              </a:spcAft>
              <a:buNone/>
            </a:pPr>
            <a:r>
              <a:rPr lang="de-CH" sz="1687" b="1">
                <a:solidFill>
                  <a:srgbClr val="FF0000"/>
                </a:solidFill>
              </a:rPr>
              <a:t>BiVo2015: 34 </a:t>
            </a:r>
            <a:r>
              <a:rPr lang="de-CH" sz="1687" b="1" err="1">
                <a:solidFill>
                  <a:srgbClr val="FF0000"/>
                </a:solidFill>
              </a:rPr>
              <a:t>üK</a:t>
            </a:r>
            <a:r>
              <a:rPr lang="de-CH" sz="1687" b="1">
                <a:solidFill>
                  <a:srgbClr val="FF0000"/>
                </a:solidFill>
              </a:rPr>
              <a:t>-Tage</a:t>
            </a:r>
          </a:p>
          <a:p>
            <a:pPr marL="438656" lvl="1" indent="0">
              <a:spcAft>
                <a:spcPts val="422"/>
              </a:spcAft>
              <a:buNone/>
            </a:pPr>
            <a:endParaRPr lang="de-CH" sz="2531"/>
          </a:p>
        </p:txBody>
      </p:sp>
      <p:pic>
        <p:nvPicPr>
          <p:cNvPr id="7" name="Grafik 6">
            <a:extLst>
              <a:ext uri="{FF2B5EF4-FFF2-40B4-BE49-F238E27FC236}">
                <a16:creationId xmlns:a16="http://schemas.microsoft.com/office/drawing/2014/main" id="{A50677C2-D938-BD54-2E43-E3710A432E5B}"/>
              </a:ext>
            </a:extLst>
          </p:cNvPr>
          <p:cNvPicPr>
            <a:picLocks noChangeAspect="1"/>
          </p:cNvPicPr>
          <p:nvPr/>
        </p:nvPicPr>
        <p:blipFill>
          <a:blip r:embed="rId2"/>
          <a:stretch>
            <a:fillRect/>
          </a:stretch>
        </p:blipFill>
        <p:spPr>
          <a:xfrm>
            <a:off x="497919" y="1237770"/>
            <a:ext cx="5734778" cy="5012822"/>
          </a:xfrm>
          <a:prstGeom prst="rect">
            <a:avLst/>
          </a:prstGeom>
        </p:spPr>
      </p:pic>
      <p:sp>
        <p:nvSpPr>
          <p:cNvPr id="3" name="Interaktive Schaltfläche: Nächste(r) oder Weiter 2">
            <a:hlinkClick r:id="" action="ppaction://hlinkshowjump?jump=nextslide" highlightClick="1"/>
            <a:extLst>
              <a:ext uri="{FF2B5EF4-FFF2-40B4-BE49-F238E27FC236}">
                <a16:creationId xmlns:a16="http://schemas.microsoft.com/office/drawing/2014/main" id="{0BAC43D3-B1DA-B789-1EF5-39F1B2D53AE7}"/>
              </a:ext>
            </a:extLst>
          </p:cNvPr>
          <p:cNvSpPr/>
          <p:nvPr/>
        </p:nvSpPr>
        <p:spPr>
          <a:xfrm>
            <a:off x="10779213" y="5958563"/>
            <a:ext cx="506306" cy="478980"/>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794991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a:t>Qualifikationsverfahren</a:t>
            </a:r>
          </a:p>
        </p:txBody>
      </p:sp>
      <p:sp>
        <p:nvSpPr>
          <p:cNvPr id="3" name="Inhaltsplatzhalter 2"/>
          <p:cNvSpPr>
            <a:spLocks noGrp="1"/>
          </p:cNvSpPr>
          <p:nvPr>
            <p:ph idx="1"/>
          </p:nvPr>
        </p:nvSpPr>
        <p:spPr>
          <a:xfrm>
            <a:off x="479087" y="862666"/>
            <a:ext cx="10834003" cy="5643276"/>
          </a:xfrm>
        </p:spPr>
        <p:txBody>
          <a:bodyPr/>
          <a:lstStyle/>
          <a:p>
            <a:pPr marL="401822" indent="-401822">
              <a:spcAft>
                <a:spcPts val="422"/>
              </a:spcAft>
              <a:buFont typeface="Arial" panose="020B0604020202020204" pitchFamily="34" charset="0"/>
              <a:buChar char="•"/>
              <a:tabLst>
                <a:tab pos="177248" algn="l"/>
              </a:tabLst>
            </a:pPr>
            <a:r>
              <a:rPr lang="de-CH" sz="2250"/>
              <a:t>Die Prüfung Berufskenntnisse schriftlich wird beibehalten. Die Prüfung Berufskenntnisse mündlich wird durch ein Fachgespräch mit Dauer 30 Min ersetzt und findet innerhalb der Dauer der praktischen Prüfung (VPA) statt. Der Qualifikationsbereich praktische Prüfung (VPA) wird im Umfang von 14h geprüft (BiVo2015: 14h). Der Qualifikationsbereich Berufskenntnisse wird im Umfang von 2h geprüft (BiVo2015: 3h)</a:t>
            </a:r>
          </a:p>
          <a:p>
            <a:pPr marL="0" indent="0">
              <a:spcAft>
                <a:spcPts val="422"/>
              </a:spcAft>
              <a:buNone/>
              <a:tabLst>
                <a:tab pos="177248" algn="l"/>
              </a:tabLst>
            </a:pPr>
            <a:endParaRPr lang="de-CH" sz="2250"/>
          </a:p>
          <a:p>
            <a:pPr marL="401822" indent="-401822">
              <a:spcAft>
                <a:spcPts val="422"/>
              </a:spcAft>
              <a:buFont typeface="Arial" panose="020B0604020202020204" pitchFamily="34" charset="0"/>
              <a:buChar char="•"/>
              <a:tabLst>
                <a:tab pos="177248" algn="l"/>
              </a:tabLst>
            </a:pPr>
            <a:r>
              <a:rPr lang="de-CH" sz="2250"/>
              <a:t>Die Qualifikationsbereiche sind wie folgt gewichtet. </a:t>
            </a:r>
          </a:p>
          <a:p>
            <a:pPr marL="0" indent="0">
              <a:spcAft>
                <a:spcPts val="422"/>
              </a:spcAft>
              <a:buNone/>
              <a:tabLst>
                <a:tab pos="177248" algn="l"/>
              </a:tabLst>
            </a:pPr>
            <a:r>
              <a:rPr lang="de-CH" sz="2250"/>
              <a:t>      Praktische Arbeit (40%) - </a:t>
            </a:r>
            <a:r>
              <a:rPr lang="de-CH" sz="2250" err="1"/>
              <a:t>Fallnote</a:t>
            </a:r>
            <a:endParaRPr lang="de-CH" sz="2250"/>
          </a:p>
          <a:p>
            <a:pPr marL="0" indent="0">
              <a:spcAft>
                <a:spcPts val="422"/>
              </a:spcAft>
              <a:buNone/>
              <a:tabLst>
                <a:tab pos="177248" algn="l"/>
              </a:tabLst>
            </a:pPr>
            <a:r>
              <a:rPr lang="de-CH" sz="2250"/>
              <a:t>      Berufskenntnisse (20%) </a:t>
            </a:r>
          </a:p>
          <a:p>
            <a:pPr marL="0" indent="0">
              <a:spcAft>
                <a:spcPts val="422"/>
              </a:spcAft>
              <a:buNone/>
              <a:tabLst>
                <a:tab pos="177248" algn="l"/>
              </a:tabLst>
            </a:pPr>
            <a:r>
              <a:rPr lang="de-CH" sz="2250"/>
              <a:t>      Allgemeinbildung (20%)</a:t>
            </a:r>
          </a:p>
          <a:p>
            <a:pPr marL="0" indent="0">
              <a:spcAft>
                <a:spcPts val="422"/>
              </a:spcAft>
              <a:buNone/>
              <a:tabLst>
                <a:tab pos="177248" algn="l"/>
              </a:tabLst>
            </a:pPr>
            <a:r>
              <a:rPr lang="de-CH" sz="2250"/>
              <a:t>      Erfahrungsnote (20%)  Gewichtung Berufsfachschule 50%, Gewichtung </a:t>
            </a:r>
            <a:r>
              <a:rPr lang="de-CH" sz="2250" err="1"/>
              <a:t>üK</a:t>
            </a:r>
            <a:r>
              <a:rPr lang="de-CH" sz="2250"/>
              <a:t>-Kurse 50%</a:t>
            </a:r>
          </a:p>
          <a:p>
            <a:pPr marL="321457" indent="-321457">
              <a:spcAft>
                <a:spcPts val="422"/>
              </a:spcAft>
              <a:buFont typeface="Arial" panose="020B0604020202020204" pitchFamily="34" charset="0"/>
              <a:buChar char="•"/>
              <a:tabLst>
                <a:tab pos="177248" algn="l"/>
              </a:tabLst>
            </a:pPr>
            <a:r>
              <a:rPr lang="de-CH" sz="2250"/>
              <a:t>Details zum QV sind in den QV-Ausführungsbestimmungen erläutert. </a:t>
            </a:r>
            <a:r>
              <a:rPr lang="de-CH" sz="1969"/>
              <a:t>(Anhang 1 Bildungsplan)</a:t>
            </a:r>
            <a:endParaRPr lang="de-CH" sz="2250"/>
          </a:p>
        </p:txBody>
      </p:sp>
      <p:sp>
        <p:nvSpPr>
          <p:cNvPr id="6" name="Fußzeilenplatzhalter 5"/>
          <p:cNvSpPr>
            <a:spLocks noGrp="1"/>
          </p:cNvSpPr>
          <p:nvPr>
            <p:ph type="ftr" sz="quarter" idx="10"/>
          </p:nvPr>
        </p:nvSpPr>
        <p:spPr/>
        <p:txBody>
          <a:bodyPr/>
          <a:lstStyle/>
          <a:p>
            <a:pPr defTabSz="321457" fontAlgn="auto">
              <a:spcBef>
                <a:spcPts val="0"/>
              </a:spcBef>
              <a:spcAft>
                <a:spcPts val="0"/>
              </a:spcAft>
            </a:pPr>
            <a:r>
              <a:rPr lang="de-DE">
                <a:solidFill>
                  <a:prstClr val="black"/>
                </a:solidFill>
                <a:latin typeface="Calibri"/>
              </a:rPr>
              <a:t>IAK_Totalrevision Elektroberufe BiVo2026</a:t>
            </a:r>
            <a:endParaRPr lang="de-CH">
              <a:solidFill>
                <a:prstClr val="black"/>
              </a:solidFill>
              <a:latin typeface="Calibri"/>
            </a:endParaRPr>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pPr defTabSz="321457" fontAlgn="auto">
              <a:spcBef>
                <a:spcPts val="0"/>
              </a:spcBef>
              <a:spcAft>
                <a:spcPts val="0"/>
              </a:spcAft>
            </a:pPr>
            <a:fld id="{0EC2CC93-C297-4455-9CFD-8E77B0FD1176}" type="slidenum">
              <a:rPr lang="de-CH">
                <a:solidFill>
                  <a:prstClr val="black"/>
                </a:solidFill>
                <a:latin typeface="Calibri"/>
              </a:rPr>
              <a:pPr defTabSz="321457" fontAlgn="auto">
                <a:spcBef>
                  <a:spcPts val="0"/>
                </a:spcBef>
                <a:spcAft>
                  <a:spcPts val="0"/>
                </a:spcAft>
              </a:pPr>
              <a:t>34</a:t>
            </a:fld>
            <a:endParaRPr lang="de-CH">
              <a:solidFill>
                <a:prstClr val="black"/>
              </a:solidFill>
              <a:latin typeface="Calibri"/>
            </a:endParaRPr>
          </a:p>
        </p:txBody>
      </p:sp>
      <p:sp>
        <p:nvSpPr>
          <p:cNvPr id="5" name="Interaktive Schaltfläche: Zurückkehren 4">
            <a:hlinkClick r:id="rId2" action="ppaction://hlinksldjump" highlightClick="1"/>
            <a:extLst>
              <a:ext uri="{FF2B5EF4-FFF2-40B4-BE49-F238E27FC236}">
                <a16:creationId xmlns:a16="http://schemas.microsoft.com/office/drawing/2014/main" id="{73160377-ED16-E07A-2B93-A6D48C8F910A}"/>
              </a:ext>
            </a:extLst>
          </p:cNvPr>
          <p:cNvSpPr/>
          <p:nvPr/>
        </p:nvSpPr>
        <p:spPr>
          <a:xfrm>
            <a:off x="73478" y="6135849"/>
            <a:ext cx="404369" cy="387172"/>
          </a:xfrm>
          <a:prstGeom prst="actionButtonReturn">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1457" fontAlgn="auto">
              <a:spcBef>
                <a:spcPts val="0"/>
              </a:spcBef>
              <a:spcAft>
                <a:spcPts val="0"/>
              </a:spcAft>
            </a:pPr>
            <a:endParaRPr lang="de-CH" sz="1266">
              <a:solidFill>
                <a:prstClr val="white"/>
              </a:solidFill>
              <a:latin typeface="Calibri"/>
            </a:endParaRPr>
          </a:p>
        </p:txBody>
      </p:sp>
    </p:spTree>
    <p:extLst>
      <p:ext uri="{BB962C8B-B14F-4D97-AF65-F5344CB8AC3E}">
        <p14:creationId xmlns:p14="http://schemas.microsoft.com/office/powerpoint/2010/main" val="1351439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a:t>Trägerschaft </a:t>
            </a:r>
            <a:r>
              <a:rPr lang="de-CH" err="1"/>
              <a:t>EIT.swiss</a:t>
            </a:r>
            <a:endParaRPr lang="de-CH"/>
          </a:p>
        </p:txBody>
      </p:sp>
      <p:sp>
        <p:nvSpPr>
          <p:cNvPr id="3" name="Inhaltsplatzhalter 2"/>
          <p:cNvSpPr>
            <a:spLocks noGrp="1"/>
          </p:cNvSpPr>
          <p:nvPr>
            <p:ph idx="1"/>
          </p:nvPr>
        </p:nvSpPr>
        <p:spPr>
          <a:xfrm>
            <a:off x="476951" y="984437"/>
            <a:ext cx="10834003" cy="4874833"/>
          </a:xfrm>
        </p:spPr>
        <p:txBody>
          <a:bodyPr/>
          <a:lstStyle/>
          <a:p>
            <a:pPr marL="0" indent="0">
              <a:spcAft>
                <a:spcPts val="422"/>
              </a:spcAft>
              <a:buNone/>
              <a:tabLst>
                <a:tab pos="177248" algn="l"/>
              </a:tabLst>
            </a:pPr>
            <a:endParaRPr lang="de-DE" sz="2250"/>
          </a:p>
          <a:p>
            <a:pPr marL="0" indent="0">
              <a:spcAft>
                <a:spcPts val="422"/>
              </a:spcAft>
              <a:buNone/>
              <a:tabLst>
                <a:tab pos="177248" algn="l"/>
              </a:tabLst>
            </a:pPr>
            <a:r>
              <a:rPr lang="de-DE" sz="2250"/>
              <a:t>                           </a:t>
            </a:r>
            <a:r>
              <a:rPr lang="de-DE">
                <a:hlinkClick r:id="" action="ppaction://noaction"/>
              </a:rPr>
              <a:t>Starte deine Karriere! Die Zukunft ist elektrisch!</a:t>
            </a:r>
            <a:endParaRPr lang="de-DE"/>
          </a:p>
          <a:p>
            <a:pPr marL="0" indent="0">
              <a:spcAft>
                <a:spcPts val="422"/>
              </a:spcAft>
              <a:buNone/>
              <a:tabLst>
                <a:tab pos="177248" algn="l"/>
              </a:tabLst>
            </a:pPr>
            <a:r>
              <a:rPr lang="de-DE" sz="2250"/>
              <a:t>                      </a:t>
            </a:r>
          </a:p>
          <a:p>
            <a:pPr marL="0" indent="0">
              <a:spcAft>
                <a:spcPts val="422"/>
              </a:spcAft>
              <a:buNone/>
              <a:tabLst>
                <a:tab pos="177248" algn="l"/>
              </a:tabLst>
            </a:pPr>
            <a:endParaRPr lang="de-DE"/>
          </a:p>
          <a:p>
            <a:pPr marL="0" indent="0">
              <a:spcAft>
                <a:spcPts val="422"/>
              </a:spcAft>
              <a:buNone/>
              <a:tabLst>
                <a:tab pos="177248" algn="l"/>
              </a:tabLst>
            </a:pPr>
            <a:endParaRPr lang="de-DE"/>
          </a:p>
          <a:p>
            <a:pPr marL="0" indent="0">
              <a:spcAft>
                <a:spcPts val="422"/>
              </a:spcAft>
              <a:buNone/>
              <a:tabLst>
                <a:tab pos="177248" algn="l"/>
              </a:tabLst>
            </a:pPr>
            <a:endParaRPr lang="de-DE"/>
          </a:p>
          <a:p>
            <a:pPr marL="0" indent="0">
              <a:spcAft>
                <a:spcPts val="422"/>
              </a:spcAft>
              <a:buNone/>
              <a:tabLst>
                <a:tab pos="177248" algn="l"/>
              </a:tabLst>
            </a:pPr>
            <a:endParaRPr lang="de-DE"/>
          </a:p>
          <a:p>
            <a:pPr marL="0" indent="0">
              <a:spcAft>
                <a:spcPts val="422"/>
              </a:spcAft>
              <a:buNone/>
              <a:tabLst>
                <a:tab pos="177248" algn="l"/>
              </a:tabLst>
            </a:pPr>
            <a:r>
              <a:rPr lang="de-DE"/>
              <a:t>Berufsbildungsabteilung </a:t>
            </a:r>
            <a:r>
              <a:rPr lang="de-DE" err="1"/>
              <a:t>EIT.swiss</a:t>
            </a:r>
            <a:r>
              <a:rPr lang="de-DE"/>
              <a:t>: </a:t>
            </a:r>
            <a:r>
              <a:rPr lang="de-DE" err="1">
                <a:hlinkClick r:id="rId2"/>
              </a:rPr>
              <a:t>revision@eit.swiss</a:t>
            </a:r>
            <a:r>
              <a:rPr lang="de-DE"/>
              <a:t> oder 044 444 17 17 </a:t>
            </a:r>
          </a:p>
          <a:p>
            <a:pPr marL="0" indent="0">
              <a:spcAft>
                <a:spcPts val="422"/>
              </a:spcAft>
              <a:buNone/>
              <a:tabLst>
                <a:tab pos="177248" algn="l"/>
              </a:tabLst>
            </a:pPr>
            <a:r>
              <a:rPr lang="de-DE"/>
              <a:t>Webseite: </a:t>
            </a:r>
            <a:r>
              <a:rPr lang="de-DE">
                <a:hlinkClick r:id="rId3"/>
              </a:rPr>
              <a:t>www.eit.swiss</a:t>
            </a:r>
            <a:endParaRPr lang="de-DE"/>
          </a:p>
          <a:p>
            <a:pPr marL="0" indent="0">
              <a:spcAft>
                <a:spcPts val="422"/>
              </a:spcAft>
              <a:buNone/>
              <a:tabLst>
                <a:tab pos="177248" algn="l"/>
              </a:tabLst>
            </a:pPr>
            <a:endParaRPr lang="de-CH" sz="2250"/>
          </a:p>
        </p:txBody>
      </p:sp>
      <p:sp>
        <p:nvSpPr>
          <p:cNvPr id="6" name="Fußzeilenplatzhalter 5"/>
          <p:cNvSpPr>
            <a:spLocks noGrp="1"/>
          </p:cNvSpPr>
          <p:nvPr>
            <p:ph type="ftr" sz="quarter" idx="10"/>
          </p:nvPr>
        </p:nvSpPr>
        <p:spPr/>
        <p:txBody>
          <a:bodyPr/>
          <a:lstStyle/>
          <a:p>
            <a:pPr defTabSz="321457" fontAlgn="auto">
              <a:spcBef>
                <a:spcPts val="0"/>
              </a:spcBef>
              <a:spcAft>
                <a:spcPts val="0"/>
              </a:spcAft>
            </a:pPr>
            <a:r>
              <a:rPr lang="de-DE">
                <a:solidFill>
                  <a:prstClr val="black"/>
                </a:solidFill>
                <a:latin typeface="Calibri"/>
              </a:rPr>
              <a:t>IAK_Totalrevision Elektroberufe BiVo2026</a:t>
            </a:r>
            <a:endParaRPr lang="de-CH">
              <a:solidFill>
                <a:prstClr val="black"/>
              </a:solidFill>
              <a:latin typeface="Calibri"/>
            </a:endParaRPr>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pPr defTabSz="321457" fontAlgn="auto">
              <a:spcBef>
                <a:spcPts val="0"/>
              </a:spcBef>
              <a:spcAft>
                <a:spcPts val="0"/>
              </a:spcAft>
            </a:pPr>
            <a:fld id="{0EC2CC93-C297-4455-9CFD-8E77B0FD1176}" type="slidenum">
              <a:rPr lang="de-CH">
                <a:solidFill>
                  <a:prstClr val="black"/>
                </a:solidFill>
                <a:latin typeface="Calibri"/>
              </a:rPr>
              <a:pPr defTabSz="321457" fontAlgn="auto">
                <a:spcBef>
                  <a:spcPts val="0"/>
                </a:spcBef>
                <a:spcAft>
                  <a:spcPts val="0"/>
                </a:spcAft>
              </a:pPr>
              <a:t>35</a:t>
            </a:fld>
            <a:endParaRPr lang="de-CH">
              <a:solidFill>
                <a:prstClr val="black"/>
              </a:solidFill>
              <a:latin typeface="Calibri"/>
            </a:endParaRPr>
          </a:p>
        </p:txBody>
      </p:sp>
      <p:pic>
        <p:nvPicPr>
          <p:cNvPr id="7" name="Grafik 6" descr="Rolltreppe hoch mit einfarbiger Füllung">
            <a:extLst>
              <a:ext uri="{FF2B5EF4-FFF2-40B4-BE49-F238E27FC236}">
                <a16:creationId xmlns:a16="http://schemas.microsoft.com/office/drawing/2014/main" id="{F4D64E6B-6CE4-23E4-4BD7-402D153AD7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6951" y="1131305"/>
            <a:ext cx="1215135" cy="1215135"/>
          </a:xfrm>
          <a:prstGeom prst="rect">
            <a:avLst/>
          </a:prstGeom>
        </p:spPr>
      </p:pic>
    </p:spTree>
    <p:extLst>
      <p:ext uri="{BB962C8B-B14F-4D97-AF65-F5344CB8AC3E}">
        <p14:creationId xmlns:p14="http://schemas.microsoft.com/office/powerpoint/2010/main" val="1675983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2980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5520" y="2708920"/>
            <a:ext cx="9073008" cy="1873333"/>
          </a:xfrm>
        </p:spPr>
        <p:txBody>
          <a:bodyPr>
            <a:normAutofit fontScale="90000"/>
          </a:bodyPr>
          <a:lstStyle/>
          <a:p>
            <a:br>
              <a:rPr lang="de-CH" dirty="0">
                <a:latin typeface="Calibri Light" panose="020F0302020204030204" pitchFamily="34" charset="0"/>
                <a:cs typeface="Calibri Light" panose="020F0302020204030204" pitchFamily="34" charset="0"/>
              </a:rPr>
            </a:br>
            <a:br>
              <a:rPr lang="de-CH" dirty="0">
                <a:latin typeface="Calibri Light" panose="020F0302020204030204" pitchFamily="34" charset="0"/>
                <a:cs typeface="Calibri Light" panose="020F0302020204030204" pitchFamily="34" charset="0"/>
              </a:rPr>
            </a:br>
            <a:endParaRPr lang="de-CH" dirty="0">
              <a:latin typeface="Calibri Light" panose="020F0302020204030204" pitchFamily="34" charset="0"/>
              <a:cs typeface="Calibri Light" panose="020F0302020204030204" pitchFamily="34" charset="0"/>
            </a:endParaRPr>
          </a:p>
        </p:txBody>
      </p:sp>
      <p:sp>
        <p:nvSpPr>
          <p:cNvPr id="3" name="Title 3">
            <a:extLst>
              <a:ext uri="{FF2B5EF4-FFF2-40B4-BE49-F238E27FC236}">
                <a16:creationId xmlns:a16="http://schemas.microsoft.com/office/drawing/2014/main" id="{EBEE0F0B-761C-C418-37B9-F5F93F5D04D1}"/>
              </a:ext>
            </a:extLst>
          </p:cNvPr>
          <p:cNvSpPr txBox="1">
            <a:spLocks/>
          </p:cNvSpPr>
          <p:nvPr/>
        </p:nvSpPr>
        <p:spPr>
          <a:xfrm>
            <a:off x="476608" y="2230292"/>
            <a:ext cx="11323420" cy="1806275"/>
          </a:xfrm>
          <a:prstGeom prst="rect">
            <a:avLst/>
          </a:prstGeom>
        </p:spPr>
        <p:txBody>
          <a:bodyPr vert="horz" lIns="91440" tIns="45720" rIns="91440" bIns="45720" rtlCol="0" anchor="t">
            <a:noAutofit/>
          </a:bodyPr>
          <a:lstStyle>
            <a:lvl1pPr algn="l" defTabSz="685800" rtl="0" eaLnBrk="1" latinLnBrk="0" hangingPunct="1">
              <a:lnSpc>
                <a:spcPts val="5062"/>
              </a:lnSpc>
              <a:spcBef>
                <a:spcPct val="0"/>
              </a:spcBef>
              <a:buNone/>
              <a:defRPr sz="4922" kern="1200" baseline="0">
                <a:solidFill>
                  <a:schemeClr val="bg1"/>
                </a:solidFill>
                <a:latin typeface="+mn-lt"/>
                <a:ea typeface="+mj-ea"/>
                <a:cs typeface="+mj-cs"/>
              </a:defRPr>
            </a:lvl1pPr>
          </a:lstStyle>
          <a:p>
            <a:pPr fontAlgn="auto">
              <a:spcAft>
                <a:spcPts val="0"/>
              </a:spcAft>
            </a:pPr>
            <a:r>
              <a:rPr kumimoji="0" lang="de-CH" sz="4400" b="0" i="0" u="none" strike="noStrike" kern="1200" cap="none" spc="0" normalizeH="0" baseline="0" noProof="0" dirty="0">
                <a:ln>
                  <a:noFill/>
                </a:ln>
                <a:solidFill>
                  <a:sysClr val="window" lastClr="FFFFFF"/>
                </a:solidFill>
                <a:effectLst/>
                <a:uLnTx/>
                <a:uFillTx/>
                <a:latin typeface="Calibri Light" panose="020F0302020204030204" pitchFamily="34" charset="0"/>
                <a:ea typeface="+mj-ea"/>
                <a:cs typeface="Calibri Light" panose="020F0302020204030204" pitchFamily="34" charset="0"/>
              </a:rPr>
              <a:t>Berufsbildneranlass EIT.ost</a:t>
            </a:r>
            <a:br>
              <a:rPr kumimoji="0" lang="de-CH" sz="4400" b="0" i="0" u="none" strike="noStrike" kern="1200" cap="none" spc="0" normalizeH="0" baseline="0" noProof="0" dirty="0">
                <a:ln>
                  <a:noFill/>
                </a:ln>
                <a:solidFill>
                  <a:sysClr val="window" lastClr="FFFFFF"/>
                </a:solidFill>
                <a:effectLst/>
                <a:uLnTx/>
                <a:uFillTx/>
                <a:latin typeface="Calibri Light" panose="020F0302020204030204" pitchFamily="34" charset="0"/>
                <a:ea typeface="+mj-ea"/>
                <a:cs typeface="Calibri Light" panose="020F0302020204030204" pitchFamily="34" charset="0"/>
              </a:rPr>
            </a:br>
            <a:br>
              <a:rPr kumimoji="0" lang="de-CH" sz="4400" b="0" i="0" u="none" strike="noStrike" kern="1200" cap="none" spc="0" normalizeH="0" baseline="0" noProof="0" dirty="0">
                <a:ln>
                  <a:noFill/>
                </a:ln>
                <a:solidFill>
                  <a:sysClr val="window" lastClr="FFFFFF"/>
                </a:solidFill>
                <a:effectLst/>
                <a:uLnTx/>
                <a:uFillTx/>
                <a:latin typeface="Calibri Light" panose="020F0302020204030204" pitchFamily="34" charset="0"/>
                <a:ea typeface="+mj-ea"/>
                <a:cs typeface="Calibri Light" panose="020F0302020204030204" pitchFamily="34" charset="0"/>
              </a:rPr>
            </a:br>
            <a:r>
              <a:rPr kumimoji="0" lang="de-CH" sz="4400" b="0" i="0" u="none" strike="noStrike" kern="1200" cap="none" spc="0" normalizeH="0" baseline="0" noProof="0" dirty="0">
                <a:ln>
                  <a:noFill/>
                </a:ln>
                <a:solidFill>
                  <a:srgbClr val="FFFF00"/>
                </a:solidFill>
                <a:effectLst/>
                <a:uLnTx/>
                <a:uFillTx/>
                <a:latin typeface="Calibri" panose="020F0502020204030204"/>
                <a:ea typeface="+mj-ea"/>
                <a:cs typeface="+mj-cs"/>
              </a:rPr>
              <a:t>Lernende Gewinnen. Zukunft sichern!</a:t>
            </a:r>
            <a:br>
              <a:rPr kumimoji="0" lang="de-CH" sz="4400" b="0" i="0" u="none" strike="noStrike" kern="1200" cap="none" spc="0" normalizeH="0" baseline="0" noProof="0" dirty="0">
                <a:ln>
                  <a:noFill/>
                </a:ln>
                <a:solidFill>
                  <a:sysClr val="window" lastClr="FFFFFF"/>
                </a:solidFill>
                <a:effectLst/>
                <a:uLnTx/>
                <a:uFillTx/>
                <a:latin typeface="Calibri Light" panose="020F0302020204030204" pitchFamily="34" charset="0"/>
                <a:ea typeface="+mj-ea"/>
                <a:cs typeface="Calibri Light" panose="020F0302020204030204" pitchFamily="34" charset="0"/>
              </a:rPr>
            </a:br>
            <a:br>
              <a:rPr kumimoji="0" lang="de-CH" sz="4400" b="0" i="0" u="none" strike="noStrike" kern="1200" cap="none" spc="0" normalizeH="0" baseline="0" noProof="0" dirty="0">
                <a:ln>
                  <a:noFill/>
                </a:ln>
                <a:solidFill>
                  <a:sysClr val="window" lastClr="FFFFFF"/>
                </a:solidFill>
                <a:effectLst/>
                <a:uLnTx/>
                <a:uFillTx/>
                <a:latin typeface="Calibri Light" panose="020F0302020204030204" pitchFamily="34" charset="0"/>
                <a:ea typeface="+mj-ea"/>
                <a:cs typeface="Calibri Light" panose="020F0302020204030204" pitchFamily="34" charset="0"/>
              </a:rPr>
            </a:br>
            <a:r>
              <a:rPr kumimoji="0" lang="de-CH" sz="4400" b="0" i="0" u="none" strike="noStrike" kern="1200" cap="none" spc="0" normalizeH="0" baseline="0" noProof="0" dirty="0">
                <a:ln>
                  <a:noFill/>
                </a:ln>
                <a:solidFill>
                  <a:sysClr val="window" lastClr="FFFFFF"/>
                </a:solidFill>
                <a:effectLst/>
                <a:uLnTx/>
                <a:uFillTx/>
                <a:latin typeface="Calibri Light" panose="020F0302020204030204" pitchFamily="34" charset="0"/>
                <a:ea typeface="+mj-ea"/>
                <a:cs typeface="Calibri Light" panose="020F0302020204030204" pitchFamily="34" charset="0"/>
              </a:rPr>
              <a:t>Michael Jacobson</a:t>
            </a:r>
          </a:p>
        </p:txBody>
      </p:sp>
      <p:pic>
        <p:nvPicPr>
          <p:cNvPr id="1026" name="Picture 2" descr="Yousty Logo">
            <a:extLst>
              <a:ext uri="{FF2B5EF4-FFF2-40B4-BE49-F238E27FC236}">
                <a16:creationId xmlns:a16="http://schemas.microsoft.com/office/drawing/2014/main" id="{E86EA52B-FAB3-A369-5316-91B33819266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75201" y="4797152"/>
            <a:ext cx="2241597" cy="686941"/>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38;p80">
            <a:extLst>
              <a:ext uri="{FF2B5EF4-FFF2-40B4-BE49-F238E27FC236}">
                <a16:creationId xmlns:a16="http://schemas.microsoft.com/office/drawing/2014/main" id="{28CC85E9-7C36-0A43-BD4B-182F70B93A9A}"/>
              </a:ext>
            </a:extLst>
          </p:cNvPr>
          <p:cNvSpPr txBox="1">
            <a:spLocks/>
          </p:cNvSpPr>
          <p:nvPr/>
        </p:nvSpPr>
        <p:spPr>
          <a:xfrm>
            <a:off x="7320136" y="4941168"/>
            <a:ext cx="2592288" cy="652777"/>
          </a:xfrm>
          <a:prstGeom prst="rect">
            <a:avLst/>
          </a:prstGeom>
        </p:spPr>
        <p:txBody>
          <a:bodyPr spcFirstLastPara="1" wrap="square" lIns="0" tIns="0" rIns="0" bIns="240000" anchor="t" anchorCtr="0">
            <a:spAutoFit/>
          </a:bodyPr>
          <a:lstStyle>
            <a:lvl1pPr marL="227804" indent="-227804" algn="l" defTabSz="1625680" rtl="0" eaLnBrk="1" latinLnBrk="0" hangingPunct="1">
              <a:lnSpc>
                <a:spcPts val="2215"/>
              </a:lnSpc>
              <a:spcBef>
                <a:spcPts val="562"/>
              </a:spcBef>
              <a:buFont typeface="Calibri" panose="020F0502020204030204" pitchFamily="34" charset="0"/>
              <a:buChar char="–"/>
              <a:defRPr sz="2109" kern="1200">
                <a:solidFill>
                  <a:schemeClr val="tx1"/>
                </a:solidFill>
                <a:latin typeface="+mn-lt"/>
                <a:ea typeface="+mn-ea"/>
                <a:cs typeface="+mn-cs"/>
              </a:defRPr>
            </a:lvl1pPr>
            <a:lvl2pPr marL="404986" indent="-189837" algn="l" defTabSz="1625680" rtl="0" eaLnBrk="1" latinLnBrk="0" hangingPunct="1">
              <a:lnSpc>
                <a:spcPts val="1477"/>
              </a:lnSpc>
              <a:spcBef>
                <a:spcPts val="422"/>
              </a:spcBef>
              <a:buFont typeface="Calibri" panose="020F0502020204030204" pitchFamily="34" charset="0"/>
              <a:buChar char="–"/>
              <a:defRPr sz="1758" b="0" i="0" u="none" kern="1200">
                <a:solidFill>
                  <a:schemeClr val="tx1"/>
                </a:solidFill>
                <a:latin typeface="+mn-lt"/>
                <a:ea typeface="+mn-ea"/>
                <a:cs typeface="+mn-cs"/>
              </a:defRPr>
            </a:lvl2pPr>
            <a:lvl3pPr marL="531544" indent="-126558" algn="l" defTabSz="1625680" rtl="0" eaLnBrk="1" latinLnBrk="0" hangingPunct="1">
              <a:lnSpc>
                <a:spcPts val="1477"/>
              </a:lnSpc>
              <a:spcBef>
                <a:spcPts val="281"/>
              </a:spcBef>
              <a:buFont typeface="Calibri" panose="020F0502020204030204" pitchFamily="34" charset="0"/>
              <a:buChar char="–"/>
              <a:defRPr sz="1406" kern="1200">
                <a:solidFill>
                  <a:schemeClr val="tx1"/>
                </a:solidFill>
                <a:latin typeface="+mn-lt"/>
                <a:ea typeface="+mn-ea"/>
                <a:cs typeface="+mn-cs"/>
              </a:defRPr>
            </a:lvl3pPr>
            <a:lvl4pPr marL="693538" indent="-126558" algn="l" defTabSz="1625680" rtl="0" eaLnBrk="1" latinLnBrk="0" hangingPunct="1">
              <a:lnSpc>
                <a:spcPts val="1477"/>
              </a:lnSpc>
              <a:spcBef>
                <a:spcPts val="281"/>
              </a:spcBef>
              <a:buFont typeface="Calibri" panose="020F0502020204030204" pitchFamily="34" charset="0"/>
              <a:buChar char="–"/>
              <a:defRPr sz="1406" kern="1200">
                <a:solidFill>
                  <a:schemeClr val="tx1"/>
                </a:solidFill>
                <a:latin typeface="+mn-lt"/>
                <a:ea typeface="+mn-ea"/>
                <a:cs typeface="+mn-cs"/>
              </a:defRPr>
            </a:lvl4pPr>
            <a:lvl5pPr marL="885906" indent="-126558" algn="l" defTabSz="1625680" rtl="0" eaLnBrk="1" latinLnBrk="0" hangingPunct="1">
              <a:lnSpc>
                <a:spcPts val="1477"/>
              </a:lnSpc>
              <a:spcBef>
                <a:spcPts val="281"/>
              </a:spcBef>
              <a:buFont typeface="Calibri" panose="020F0502020204030204" pitchFamily="34" charset="0"/>
              <a:buChar char="–"/>
              <a:defRPr sz="1406" kern="1200">
                <a:solidFill>
                  <a:schemeClr val="tx1"/>
                </a:solidFill>
                <a:latin typeface="+mn-lt"/>
                <a:ea typeface="+mn-ea"/>
                <a:cs typeface="+mn-cs"/>
              </a:defRPr>
            </a:lvl5pPr>
            <a:lvl6pPr marL="4470618" indent="-406420" algn="l" defTabSz="1625680" rtl="0" eaLnBrk="1" latinLnBrk="0" hangingPunct="1">
              <a:lnSpc>
                <a:spcPct val="90000"/>
              </a:lnSpc>
              <a:spcBef>
                <a:spcPts val="889"/>
              </a:spcBef>
              <a:buFont typeface="Arial" panose="020B0604020202020204" pitchFamily="34" charset="0"/>
              <a:buChar char="•"/>
              <a:defRPr sz="3201" kern="1200">
                <a:solidFill>
                  <a:schemeClr val="tx1"/>
                </a:solidFill>
                <a:latin typeface="+mn-lt"/>
                <a:ea typeface="+mn-ea"/>
                <a:cs typeface="+mn-cs"/>
              </a:defRPr>
            </a:lvl6pPr>
            <a:lvl7pPr marL="5283458" indent="-406420" algn="l" defTabSz="1625680" rtl="0" eaLnBrk="1" latinLnBrk="0" hangingPunct="1">
              <a:lnSpc>
                <a:spcPct val="90000"/>
              </a:lnSpc>
              <a:spcBef>
                <a:spcPts val="889"/>
              </a:spcBef>
              <a:buFont typeface="Arial" panose="020B0604020202020204" pitchFamily="34" charset="0"/>
              <a:buChar char="•"/>
              <a:defRPr sz="3201" kern="1200">
                <a:solidFill>
                  <a:schemeClr val="tx1"/>
                </a:solidFill>
                <a:latin typeface="+mn-lt"/>
                <a:ea typeface="+mn-ea"/>
                <a:cs typeface="+mn-cs"/>
              </a:defRPr>
            </a:lvl7pPr>
            <a:lvl8pPr marL="6096298" indent="-406420" algn="l" defTabSz="1625680" rtl="0" eaLnBrk="1" latinLnBrk="0" hangingPunct="1">
              <a:lnSpc>
                <a:spcPct val="90000"/>
              </a:lnSpc>
              <a:spcBef>
                <a:spcPts val="889"/>
              </a:spcBef>
              <a:buFont typeface="Arial" panose="020B0604020202020204" pitchFamily="34" charset="0"/>
              <a:buChar char="•"/>
              <a:defRPr sz="3201" kern="1200">
                <a:solidFill>
                  <a:schemeClr val="tx1"/>
                </a:solidFill>
                <a:latin typeface="+mn-lt"/>
                <a:ea typeface="+mn-ea"/>
                <a:cs typeface="+mn-cs"/>
              </a:defRPr>
            </a:lvl8pPr>
            <a:lvl9pPr marL="6909137" indent="-406420" algn="l" defTabSz="1625680" rtl="0" eaLnBrk="1" latinLnBrk="0" hangingPunct="1">
              <a:lnSpc>
                <a:spcPct val="90000"/>
              </a:lnSpc>
              <a:spcBef>
                <a:spcPts val="889"/>
              </a:spcBef>
              <a:buFont typeface="Arial" panose="020B0604020202020204" pitchFamily="34" charset="0"/>
              <a:buChar char="•"/>
              <a:defRPr sz="3201" kern="1200">
                <a:solidFill>
                  <a:schemeClr val="tx1"/>
                </a:solidFill>
                <a:latin typeface="+mn-lt"/>
                <a:ea typeface="+mn-ea"/>
                <a:cs typeface="+mn-cs"/>
              </a:defRPr>
            </a:lvl9pPr>
          </a:lstStyle>
          <a:p>
            <a:pPr marL="0" indent="0" fontAlgn="auto">
              <a:lnSpc>
                <a:spcPct val="100000"/>
              </a:lnSpc>
              <a:spcBef>
                <a:spcPts val="0"/>
              </a:spcBef>
              <a:spcAft>
                <a:spcPts val="0"/>
              </a:spcAft>
              <a:buClr>
                <a:schemeClr val="lt1"/>
              </a:buClr>
              <a:buSzPts val="2000"/>
              <a:buNone/>
            </a:pPr>
            <a:r>
              <a:rPr lang="de-CH" sz="2667" dirty="0">
                <a:solidFill>
                  <a:schemeClr val="lt1"/>
                </a:solidFill>
                <a:latin typeface="Inter ExtraLight"/>
                <a:ea typeface="Inter ExtraLight"/>
                <a:sym typeface="Inter ExtraLight"/>
              </a:rPr>
              <a:t>-Young Talents</a:t>
            </a:r>
          </a:p>
        </p:txBody>
      </p:sp>
    </p:spTree>
    <p:extLst>
      <p:ext uri="{BB962C8B-B14F-4D97-AF65-F5344CB8AC3E}">
        <p14:creationId xmlns:p14="http://schemas.microsoft.com/office/powerpoint/2010/main" val="3771229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336"/>
        <p:cNvGrpSpPr/>
        <p:nvPr/>
      </p:nvGrpSpPr>
      <p:grpSpPr>
        <a:xfrm>
          <a:off x="0" y="0"/>
          <a:ext cx="0" cy="0"/>
          <a:chOff x="0" y="0"/>
          <a:chExt cx="0" cy="0"/>
        </a:xfrm>
      </p:grpSpPr>
      <p:sp>
        <p:nvSpPr>
          <p:cNvPr id="337" name="Google Shape;337;p80"/>
          <p:cNvSpPr txBox="1">
            <a:spLocks noGrp="1"/>
          </p:cNvSpPr>
          <p:nvPr>
            <p:ph type="ctrTitle"/>
          </p:nvPr>
        </p:nvSpPr>
        <p:spPr>
          <a:xfrm>
            <a:off x="720000" y="4188566"/>
            <a:ext cx="11166400" cy="2092968"/>
          </a:xfrm>
          <a:prstGeom prst="rect">
            <a:avLst/>
          </a:prstGeom>
        </p:spPr>
        <p:txBody>
          <a:bodyPr spcFirstLastPara="1" wrap="square" lIns="0" tIns="121900" rIns="121900" bIns="121900" anchor="b" anchorCtr="0">
            <a:spAutoFit/>
          </a:bodyPr>
          <a:lstStyle/>
          <a:p>
            <a:r>
              <a:rPr lang="de"/>
              <a:t>Lernende gewinnen. Zukunft sichern!</a:t>
            </a:r>
            <a:endParaRPr/>
          </a:p>
        </p:txBody>
      </p:sp>
      <p:sp>
        <p:nvSpPr>
          <p:cNvPr id="338" name="Google Shape;338;p80"/>
          <p:cNvSpPr txBox="1">
            <a:spLocks noGrp="1"/>
          </p:cNvSpPr>
          <p:nvPr>
            <p:ph type="subTitle" idx="1"/>
          </p:nvPr>
        </p:nvSpPr>
        <p:spPr>
          <a:xfrm>
            <a:off x="720000" y="3535541"/>
            <a:ext cx="10752000" cy="652777"/>
          </a:xfrm>
          <a:prstGeom prst="rect">
            <a:avLst/>
          </a:prstGeom>
        </p:spPr>
        <p:txBody>
          <a:bodyPr spcFirstLastPara="1" wrap="square" lIns="0" tIns="0" rIns="0" bIns="240000" anchor="t" anchorCtr="0">
            <a:spAutoFit/>
          </a:bodyPr>
          <a:lstStyle/>
          <a:p>
            <a:pPr marL="0" indent="0"/>
            <a:r>
              <a:rPr lang="de" dirty="0"/>
              <a:t>Young Talents</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8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203201" y="203200"/>
            <a:ext cx="11785599" cy="5806400"/>
          </a:xfrm>
          <a:prstGeom prst="rect">
            <a:avLst/>
          </a:prstGeom>
          <a:ln w="9525" cap="flat" cmpd="sng">
            <a:solidFill>
              <a:srgbClr val="DAE0E5"/>
            </a:solidFill>
            <a:prstDash val="solid"/>
            <a:round/>
            <a:headEnd type="none" w="sm" len="sm"/>
            <a:tailEnd type="none" w="sm" len="sm"/>
          </a:ln>
        </p:spPr>
      </p:pic>
      <p:sp>
        <p:nvSpPr>
          <p:cNvPr id="344" name="Google Shape;344;p81"/>
          <p:cNvSpPr txBox="1">
            <a:spLocks noGrp="1"/>
          </p:cNvSpPr>
          <p:nvPr>
            <p:ph type="title"/>
          </p:nvPr>
        </p:nvSpPr>
        <p:spPr>
          <a:xfrm>
            <a:off x="720000" y="6189022"/>
            <a:ext cx="10752000" cy="205121"/>
          </a:xfrm>
          <a:prstGeom prst="rect">
            <a:avLst/>
          </a:prstGeom>
        </p:spPr>
        <p:txBody>
          <a:bodyPr spcFirstLastPara="1" wrap="square" lIns="0" tIns="0" rIns="0" bIns="0" anchor="t" anchorCtr="0">
            <a:spAutoFit/>
          </a:bodyPr>
          <a:lstStyle/>
          <a:p>
            <a:r>
              <a:rPr lang="de"/>
              <a:t>Das Yousty-Team</a:t>
            </a:r>
            <a:endParaRPr/>
          </a:p>
        </p:txBody>
      </p:sp>
      <p:sp>
        <p:nvSpPr>
          <p:cNvPr id="345" name="Google Shape;345;p81"/>
          <p:cNvSpPr txBox="1">
            <a:spLocks noGrp="1"/>
          </p:cNvSpPr>
          <p:nvPr>
            <p:ph type="subTitle" idx="1"/>
          </p:nvPr>
        </p:nvSpPr>
        <p:spPr>
          <a:xfrm>
            <a:off x="720003" y="6447422"/>
            <a:ext cx="10752000" cy="338491"/>
          </a:xfrm>
          <a:prstGeom prst="rect">
            <a:avLst/>
          </a:prstGeom>
        </p:spPr>
        <p:txBody>
          <a:bodyPr spcFirstLastPara="1" wrap="square" lIns="0" tIns="0" rIns="0" bIns="0" anchor="t" anchorCtr="0">
            <a:spAutoFit/>
          </a:bodyPr>
          <a:lstStyle/>
          <a:p>
            <a:pPr marL="0" indent="0">
              <a:spcAft>
                <a:spcPts val="800"/>
              </a:spcAft>
            </a:pPr>
            <a:r>
              <a:rPr lang="de"/>
              <a:t>Zusammen setzen wir uns für den perfekten Match von Unternehmen und Lernenden ein!</a:t>
            </a:r>
            <a:endParaRPr/>
          </a:p>
        </p:txBody>
      </p:sp>
      <p:pic>
        <p:nvPicPr>
          <p:cNvPr id="346" name="Google Shape;346;p8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447103" y="5410801"/>
            <a:ext cx="2297167" cy="12418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de-CH" dirty="0">
                <a:latin typeface="Calibri Light" panose="020F0302020204030204" pitchFamily="34" charset="0"/>
                <a:cs typeface="Calibri Light" panose="020F0302020204030204" pitchFamily="34" charset="0"/>
              </a:rPr>
              <a:t>Berufsbildneranlass EIT.ost</a:t>
            </a:r>
            <a:br>
              <a:rPr lang="de-CH" dirty="0">
                <a:latin typeface="Calibri Light" panose="020F0302020204030204" pitchFamily="34" charset="0"/>
                <a:cs typeface="Calibri Light" panose="020F0302020204030204" pitchFamily="34" charset="0"/>
              </a:rPr>
            </a:br>
            <a:br>
              <a:rPr lang="de-CH" dirty="0">
                <a:latin typeface="Calibri Light" panose="020F0302020204030204" pitchFamily="34" charset="0"/>
                <a:cs typeface="Calibri Light" panose="020F0302020204030204" pitchFamily="34" charset="0"/>
              </a:rPr>
            </a:br>
            <a:r>
              <a:rPr lang="de-CH" dirty="0">
                <a:solidFill>
                  <a:srgbClr val="FFFF00"/>
                </a:solidFill>
                <a:latin typeface="Calibri Light" panose="020F0302020204030204" pitchFamily="34" charset="0"/>
                <a:cs typeface="Calibri Light" panose="020F0302020204030204" pitchFamily="34" charset="0"/>
              </a:rPr>
              <a:t>Einstieg</a:t>
            </a:r>
            <a:br>
              <a:rPr lang="de-CH" dirty="0">
                <a:latin typeface="Calibri Light" panose="020F0302020204030204" pitchFamily="34" charset="0"/>
                <a:cs typeface="Calibri Light" panose="020F0302020204030204" pitchFamily="34" charset="0"/>
              </a:rPr>
            </a:br>
            <a:br>
              <a:rPr lang="de-CH" dirty="0">
                <a:latin typeface="Calibri Light" panose="020F0302020204030204" pitchFamily="34" charset="0"/>
                <a:cs typeface="Calibri Light" panose="020F0302020204030204" pitchFamily="34" charset="0"/>
              </a:rPr>
            </a:br>
            <a:r>
              <a:rPr lang="de-CH" dirty="0">
                <a:latin typeface="Calibri Light" panose="020F0302020204030204" pitchFamily="34" charset="0"/>
                <a:cs typeface="Calibri Light" panose="020F0302020204030204" pitchFamily="34" charset="0"/>
              </a:rPr>
              <a:t>Paolo Vaninetti</a:t>
            </a:r>
          </a:p>
        </p:txBody>
      </p:sp>
    </p:spTree>
    <p:extLst>
      <p:ext uri="{BB962C8B-B14F-4D97-AF65-F5344CB8AC3E}">
        <p14:creationId xmlns:p14="http://schemas.microsoft.com/office/powerpoint/2010/main" val="2692190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82"/>
          <p:cNvSpPr txBox="1">
            <a:spLocks noGrp="1"/>
          </p:cNvSpPr>
          <p:nvPr>
            <p:ph type="title"/>
          </p:nvPr>
        </p:nvSpPr>
        <p:spPr>
          <a:xfrm>
            <a:off x="4387467" y="557400"/>
            <a:ext cx="3012000" cy="759600"/>
          </a:xfrm>
          <a:prstGeom prst="rect">
            <a:avLst/>
          </a:prstGeom>
        </p:spPr>
        <p:txBody>
          <a:bodyPr spcFirstLastPara="1" wrap="square" lIns="0" tIns="0" rIns="0" bIns="0" anchor="t" anchorCtr="0">
            <a:noAutofit/>
          </a:bodyPr>
          <a:lstStyle/>
          <a:p>
            <a:r>
              <a:rPr lang="de">
                <a:solidFill>
                  <a:srgbClr val="212121"/>
                </a:solidFill>
              </a:rPr>
              <a:t>Yousty AG</a:t>
            </a:r>
            <a:endParaRPr>
              <a:solidFill>
                <a:srgbClr val="212121"/>
              </a:solidFill>
            </a:endParaRPr>
          </a:p>
        </p:txBody>
      </p:sp>
      <p:sp>
        <p:nvSpPr>
          <p:cNvPr id="352" name="Google Shape;352;p82"/>
          <p:cNvSpPr/>
          <p:nvPr/>
        </p:nvSpPr>
        <p:spPr>
          <a:xfrm>
            <a:off x="1369667" y="1274433"/>
            <a:ext cx="4716400" cy="4536400"/>
          </a:xfrm>
          <a:prstGeom prst="ellipse">
            <a:avLst/>
          </a:prstGeom>
          <a:solidFill>
            <a:schemeClr val="dk2"/>
          </a:solidFill>
          <a:ln>
            <a:noFill/>
          </a:ln>
        </p:spPr>
        <p:txBody>
          <a:bodyPr spcFirstLastPara="1" wrap="square" lIns="121900" tIns="121900" rIns="121900" bIns="121900" anchor="ctr" anchorCtr="0">
            <a:noAutofit/>
          </a:bodyPr>
          <a:lstStyle/>
          <a:p>
            <a:pPr algn="ctr" defTabSz="1219170" fontAlgn="auto">
              <a:spcBef>
                <a:spcPts val="0"/>
              </a:spcBef>
              <a:spcAft>
                <a:spcPts val="0"/>
              </a:spcAft>
              <a:buClr>
                <a:srgbClr val="000000"/>
              </a:buClr>
            </a:pPr>
            <a:endParaRPr sz="1867" kern="0">
              <a:solidFill>
                <a:srgbClr val="FFFFFF"/>
              </a:solidFill>
              <a:highlight>
                <a:srgbClr val="6A205F"/>
              </a:highlight>
              <a:latin typeface="Inter"/>
              <a:ea typeface="Inter"/>
              <a:cs typeface="Inter"/>
              <a:sym typeface="Inter"/>
            </a:endParaRPr>
          </a:p>
        </p:txBody>
      </p:sp>
      <p:sp>
        <p:nvSpPr>
          <p:cNvPr id="353" name="Google Shape;353;p82"/>
          <p:cNvSpPr/>
          <p:nvPr/>
        </p:nvSpPr>
        <p:spPr>
          <a:xfrm>
            <a:off x="5411633" y="1317000"/>
            <a:ext cx="4774000" cy="4536400"/>
          </a:xfrm>
          <a:prstGeom prst="ellipse">
            <a:avLst/>
          </a:prstGeom>
          <a:solidFill>
            <a:srgbClr val="21212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fontAlgn="auto">
              <a:spcBef>
                <a:spcPts val="0"/>
              </a:spcBef>
              <a:spcAft>
                <a:spcPts val="0"/>
              </a:spcAft>
              <a:buClr>
                <a:srgbClr val="000000"/>
              </a:buClr>
            </a:pPr>
            <a:endParaRPr sz="1867" kern="0">
              <a:solidFill>
                <a:srgbClr val="333333"/>
              </a:solidFill>
              <a:highlight>
                <a:srgbClr val="212121"/>
              </a:highlight>
              <a:latin typeface="Inter"/>
              <a:ea typeface="Inter"/>
              <a:cs typeface="Inter"/>
              <a:sym typeface="Inter"/>
            </a:endParaRPr>
          </a:p>
        </p:txBody>
      </p:sp>
      <p:sp>
        <p:nvSpPr>
          <p:cNvPr id="354" name="Google Shape;354;p82"/>
          <p:cNvSpPr txBox="1"/>
          <p:nvPr/>
        </p:nvSpPr>
        <p:spPr>
          <a:xfrm>
            <a:off x="1659501" y="2455196"/>
            <a:ext cx="3896400" cy="1146800"/>
          </a:xfrm>
          <a:prstGeom prst="rect">
            <a:avLst/>
          </a:prstGeom>
          <a:noFill/>
          <a:ln>
            <a:noFill/>
          </a:ln>
        </p:spPr>
        <p:txBody>
          <a:bodyPr spcFirstLastPara="1" wrap="square" lIns="121900" tIns="121900" rIns="121900" bIns="121900" anchor="t" anchorCtr="0">
            <a:noAutofit/>
          </a:bodyPr>
          <a:lstStyle/>
          <a:p>
            <a:pPr algn="ctr" defTabSz="1219170" fontAlgn="auto">
              <a:lnSpc>
                <a:spcPct val="115000"/>
              </a:lnSpc>
              <a:spcBef>
                <a:spcPts val="0"/>
              </a:spcBef>
              <a:spcAft>
                <a:spcPts val="0"/>
              </a:spcAft>
              <a:buClr>
                <a:srgbClr val="000000"/>
              </a:buClr>
            </a:pPr>
            <a:r>
              <a:rPr lang="de" sz="1733" kern="0">
                <a:solidFill>
                  <a:srgbClr val="FFFFFF"/>
                </a:solidFill>
                <a:latin typeface="Inter ExtraBold"/>
                <a:ea typeface="Inter ExtraBold"/>
                <a:cs typeface="Inter ExtraBold"/>
                <a:sym typeface="Inter ExtraBold"/>
              </a:rPr>
              <a:t>Yousty.ch </a:t>
            </a:r>
            <a:r>
              <a:rPr lang="de" sz="1467" kern="0">
                <a:solidFill>
                  <a:srgbClr val="FFFFFF"/>
                </a:solidFill>
                <a:latin typeface="Inter"/>
                <a:ea typeface="Inter"/>
                <a:cs typeface="Inter"/>
                <a:sym typeface="Inter"/>
              </a:rPr>
              <a:t> </a:t>
            </a:r>
            <a:endParaRPr sz="1467" kern="0">
              <a:solidFill>
                <a:srgbClr val="FFFFFF"/>
              </a:solidFill>
              <a:latin typeface="Inter"/>
              <a:ea typeface="Inter"/>
              <a:cs typeface="Inter"/>
              <a:sym typeface="Inter"/>
            </a:endParaRPr>
          </a:p>
          <a:p>
            <a:pPr algn="ctr" defTabSz="1219170" fontAlgn="auto">
              <a:lnSpc>
                <a:spcPct val="115000"/>
              </a:lnSpc>
              <a:spcBef>
                <a:spcPts val="1333"/>
              </a:spcBef>
              <a:spcAft>
                <a:spcPts val="0"/>
              </a:spcAft>
              <a:buClr>
                <a:srgbClr val="000000"/>
              </a:buClr>
            </a:pPr>
            <a:r>
              <a:rPr lang="de" sz="1733" kern="0">
                <a:solidFill>
                  <a:srgbClr val="FFFFFF"/>
                </a:solidFill>
                <a:latin typeface="Inter"/>
                <a:ea typeface="Inter"/>
                <a:cs typeface="Inter"/>
                <a:sym typeface="Inter"/>
              </a:rPr>
              <a:t>DAS Berufsbildungsportal der Schweiz.</a:t>
            </a:r>
            <a:endParaRPr sz="1733" kern="0">
              <a:solidFill>
                <a:srgbClr val="FFFFFF"/>
              </a:solidFill>
              <a:latin typeface="Inter"/>
              <a:ea typeface="Inter"/>
              <a:cs typeface="Inter"/>
              <a:sym typeface="Inter"/>
            </a:endParaRPr>
          </a:p>
          <a:p>
            <a:pPr algn="ctr" defTabSz="1219170" fontAlgn="auto">
              <a:lnSpc>
                <a:spcPct val="115000"/>
              </a:lnSpc>
              <a:spcBef>
                <a:spcPts val="1333"/>
              </a:spcBef>
              <a:spcAft>
                <a:spcPts val="1333"/>
              </a:spcAft>
              <a:buClr>
                <a:srgbClr val="000000"/>
              </a:buClr>
            </a:pPr>
            <a:r>
              <a:rPr lang="de" sz="1733" kern="0">
                <a:solidFill>
                  <a:srgbClr val="FFFFFF"/>
                </a:solidFill>
                <a:latin typeface="Inter"/>
                <a:ea typeface="Inter"/>
                <a:cs typeface="Inter"/>
                <a:sym typeface="Inter"/>
              </a:rPr>
              <a:t>Bedient 4000 Lehrbetriebe. Seit 2009.</a:t>
            </a:r>
            <a:endParaRPr sz="1200" kern="0">
              <a:solidFill>
                <a:srgbClr val="FFFFFF"/>
              </a:solidFill>
              <a:latin typeface="Inter Black"/>
              <a:ea typeface="Inter Black"/>
              <a:cs typeface="Inter Black"/>
              <a:sym typeface="Inter Black"/>
            </a:endParaRPr>
          </a:p>
        </p:txBody>
      </p:sp>
      <p:sp>
        <p:nvSpPr>
          <p:cNvPr id="355" name="Google Shape;355;p82"/>
          <p:cNvSpPr txBox="1"/>
          <p:nvPr/>
        </p:nvSpPr>
        <p:spPr>
          <a:xfrm>
            <a:off x="6091233" y="2455200"/>
            <a:ext cx="3308800" cy="1146800"/>
          </a:xfrm>
          <a:prstGeom prst="rect">
            <a:avLst/>
          </a:prstGeom>
          <a:noFill/>
          <a:ln>
            <a:noFill/>
          </a:ln>
        </p:spPr>
        <p:txBody>
          <a:bodyPr spcFirstLastPara="1" wrap="square" lIns="121900" tIns="121900" rIns="121900" bIns="121900" anchor="t" anchorCtr="0">
            <a:noAutofit/>
          </a:bodyPr>
          <a:lstStyle/>
          <a:p>
            <a:pPr algn="ctr" defTabSz="1219170" fontAlgn="auto">
              <a:lnSpc>
                <a:spcPct val="115000"/>
              </a:lnSpc>
              <a:spcBef>
                <a:spcPts val="0"/>
              </a:spcBef>
              <a:spcAft>
                <a:spcPts val="0"/>
              </a:spcAft>
              <a:buClr>
                <a:srgbClr val="000000"/>
              </a:buClr>
            </a:pPr>
            <a:r>
              <a:rPr lang="de" sz="1733" kern="0">
                <a:solidFill>
                  <a:srgbClr val="FFFFFF"/>
                </a:solidFill>
                <a:latin typeface="Inter ExtraBold"/>
                <a:ea typeface="Inter ExtraBold"/>
                <a:cs typeface="Inter ExtraBold"/>
                <a:sym typeface="Inter ExtraBold"/>
              </a:rPr>
              <a:t>Professional.ch </a:t>
            </a:r>
            <a:r>
              <a:rPr lang="de" sz="1333" kern="0">
                <a:solidFill>
                  <a:srgbClr val="FFFFFF"/>
                </a:solidFill>
                <a:latin typeface="Inter"/>
                <a:ea typeface="Inter"/>
                <a:cs typeface="Inter"/>
                <a:sym typeface="Inter"/>
              </a:rPr>
              <a:t> </a:t>
            </a:r>
            <a:endParaRPr sz="1333" kern="0">
              <a:solidFill>
                <a:srgbClr val="FFFFFF"/>
              </a:solidFill>
              <a:latin typeface="Inter"/>
              <a:ea typeface="Inter"/>
              <a:cs typeface="Inter"/>
              <a:sym typeface="Inter"/>
            </a:endParaRPr>
          </a:p>
          <a:p>
            <a:pPr algn="ctr" defTabSz="1219170" fontAlgn="auto">
              <a:lnSpc>
                <a:spcPct val="115000"/>
              </a:lnSpc>
              <a:spcBef>
                <a:spcPts val="1333"/>
              </a:spcBef>
              <a:spcAft>
                <a:spcPts val="0"/>
              </a:spcAft>
              <a:buClr>
                <a:srgbClr val="000000"/>
              </a:buClr>
            </a:pPr>
            <a:r>
              <a:rPr lang="de" sz="1733" kern="0">
                <a:solidFill>
                  <a:srgbClr val="FFFFFF"/>
                </a:solidFill>
                <a:latin typeface="Inter"/>
                <a:ea typeface="Inter"/>
                <a:cs typeface="Inter"/>
                <a:sym typeface="Inter"/>
              </a:rPr>
              <a:t>Technologisch voraus, mit bestem Service.</a:t>
            </a:r>
            <a:endParaRPr sz="1733" kern="0">
              <a:solidFill>
                <a:srgbClr val="FFFFFF"/>
              </a:solidFill>
              <a:latin typeface="Inter"/>
              <a:ea typeface="Inter"/>
              <a:cs typeface="Inter"/>
              <a:sym typeface="Inter"/>
            </a:endParaRPr>
          </a:p>
          <a:p>
            <a:pPr algn="ctr" defTabSz="1219170" fontAlgn="auto">
              <a:lnSpc>
                <a:spcPct val="115000"/>
              </a:lnSpc>
              <a:spcBef>
                <a:spcPts val="1333"/>
              </a:spcBef>
              <a:spcAft>
                <a:spcPts val="0"/>
              </a:spcAft>
              <a:buClr>
                <a:srgbClr val="000000"/>
              </a:buClr>
            </a:pPr>
            <a:r>
              <a:rPr lang="de" sz="1733" kern="0">
                <a:solidFill>
                  <a:srgbClr val="FFFFFF"/>
                </a:solidFill>
                <a:latin typeface="Inter"/>
                <a:ea typeface="Inter"/>
                <a:cs typeface="Inter"/>
                <a:sym typeface="Inter"/>
              </a:rPr>
              <a:t>Bedient über 300 führende KMU. Seit 2016.</a:t>
            </a:r>
            <a:endParaRPr sz="1467" b="1" kern="0">
              <a:solidFill>
                <a:srgbClr val="FFFFFF"/>
              </a:solidFill>
              <a:latin typeface="Inter"/>
              <a:ea typeface="Inter"/>
              <a:cs typeface="Inter"/>
              <a:sym typeface="Inter"/>
            </a:endParaRPr>
          </a:p>
          <a:p>
            <a:pPr algn="ctr" defTabSz="1219170" fontAlgn="auto">
              <a:spcBef>
                <a:spcPts val="1333"/>
              </a:spcBef>
              <a:spcAft>
                <a:spcPts val="0"/>
              </a:spcAft>
              <a:buClr>
                <a:srgbClr val="000000"/>
              </a:buClr>
            </a:pPr>
            <a:endParaRPr sz="1200" kern="0">
              <a:solidFill>
                <a:srgbClr val="FFFFFF"/>
              </a:solidFill>
              <a:latin typeface="Inter Black"/>
              <a:ea typeface="Inter Black"/>
              <a:cs typeface="Inter Black"/>
              <a:sym typeface="Inter Black"/>
            </a:endParaRPr>
          </a:p>
        </p:txBody>
      </p:sp>
      <p:cxnSp>
        <p:nvCxnSpPr>
          <p:cNvPr id="356" name="Google Shape;356;p82"/>
          <p:cNvCxnSpPr/>
          <p:nvPr/>
        </p:nvCxnSpPr>
        <p:spPr>
          <a:xfrm>
            <a:off x="0" y="5999300"/>
            <a:ext cx="10420800" cy="0"/>
          </a:xfrm>
          <a:prstGeom prst="straightConnector1">
            <a:avLst/>
          </a:prstGeom>
          <a:noFill/>
          <a:ln w="28575" cap="flat" cmpd="sng">
            <a:solidFill>
              <a:srgbClr val="212121"/>
            </a:solidFill>
            <a:prstDash val="solid"/>
            <a:round/>
            <a:headEnd type="none" w="med" len="med"/>
            <a:tailEnd type="none" w="med" len="med"/>
          </a:ln>
        </p:spPr>
      </p:cxnSp>
      <p:cxnSp>
        <p:nvCxnSpPr>
          <p:cNvPr id="357" name="Google Shape;357;p82"/>
          <p:cNvCxnSpPr/>
          <p:nvPr/>
        </p:nvCxnSpPr>
        <p:spPr>
          <a:xfrm>
            <a:off x="10141900" y="5999300"/>
            <a:ext cx="2088800" cy="0"/>
          </a:xfrm>
          <a:prstGeom prst="straightConnector1">
            <a:avLst/>
          </a:prstGeom>
          <a:noFill/>
          <a:ln w="28575" cap="flat" cmpd="sng">
            <a:solidFill>
              <a:schemeClr val="dk1"/>
            </a:solidFill>
            <a:prstDash val="dash"/>
            <a:round/>
            <a:headEnd type="none" w="med" len="med"/>
            <a:tailEnd type="none" w="med" len="med"/>
          </a:ln>
        </p:spPr>
      </p:cxnSp>
      <p:sp>
        <p:nvSpPr>
          <p:cNvPr id="358" name="Google Shape;358;p82"/>
          <p:cNvSpPr txBox="1"/>
          <p:nvPr/>
        </p:nvSpPr>
        <p:spPr>
          <a:xfrm>
            <a:off x="2142633" y="6289867"/>
            <a:ext cx="4000000" cy="225767"/>
          </a:xfrm>
          <a:prstGeom prst="rect">
            <a:avLst/>
          </a:prstGeom>
          <a:noFill/>
          <a:ln>
            <a:noFill/>
          </a:ln>
        </p:spPr>
        <p:txBody>
          <a:bodyPr spcFirstLastPara="1" wrap="square" lIns="0" tIns="0" rIns="0" bIns="0" anchor="t" anchorCtr="0">
            <a:spAutoFit/>
          </a:bodyPr>
          <a:lstStyle/>
          <a:p>
            <a:pPr defTabSz="1219170" fontAlgn="auto">
              <a:spcBef>
                <a:spcPts val="0"/>
              </a:spcBef>
              <a:spcAft>
                <a:spcPts val="0"/>
              </a:spcAft>
              <a:buClr>
                <a:srgbClr val="000000"/>
              </a:buClr>
            </a:pPr>
            <a:r>
              <a:rPr lang="de" sz="1467" kern="0">
                <a:solidFill>
                  <a:srgbClr val="6A205F"/>
                </a:solidFill>
                <a:latin typeface="Inter Light"/>
                <a:ea typeface="Inter Light"/>
                <a:cs typeface="Inter Light"/>
                <a:sym typeface="Inter Light"/>
              </a:rPr>
              <a:t>Für den besten Start ins Berufsleben.</a:t>
            </a:r>
            <a:endParaRPr sz="1467" kern="0">
              <a:solidFill>
                <a:srgbClr val="6A205F"/>
              </a:solidFill>
              <a:latin typeface="Inter Light"/>
              <a:ea typeface="Inter Light"/>
              <a:cs typeface="Inter Light"/>
              <a:sym typeface="Inter Light"/>
            </a:endParaRPr>
          </a:p>
        </p:txBody>
      </p:sp>
      <p:sp>
        <p:nvSpPr>
          <p:cNvPr id="359" name="Google Shape;359;p82"/>
          <p:cNvSpPr txBox="1"/>
          <p:nvPr/>
        </p:nvSpPr>
        <p:spPr>
          <a:xfrm>
            <a:off x="6142633" y="6145200"/>
            <a:ext cx="4000000" cy="471948"/>
          </a:xfrm>
          <a:prstGeom prst="rect">
            <a:avLst/>
          </a:prstGeom>
          <a:noFill/>
          <a:ln>
            <a:noFill/>
          </a:ln>
        </p:spPr>
        <p:txBody>
          <a:bodyPr spcFirstLastPara="1" wrap="square" lIns="121900" tIns="121900" rIns="121900" bIns="121900" anchor="t" anchorCtr="0">
            <a:spAutoFit/>
          </a:bodyPr>
          <a:lstStyle/>
          <a:p>
            <a:pPr defTabSz="1219170" fontAlgn="auto">
              <a:spcBef>
                <a:spcPts val="0"/>
              </a:spcBef>
              <a:spcAft>
                <a:spcPts val="0"/>
              </a:spcAft>
              <a:buClr>
                <a:srgbClr val="000000"/>
              </a:buClr>
            </a:pPr>
            <a:r>
              <a:rPr lang="de" sz="1467" kern="0">
                <a:solidFill>
                  <a:srgbClr val="333333"/>
                </a:solidFill>
                <a:latin typeface="Inter Light"/>
                <a:ea typeface="Inter Light"/>
                <a:cs typeface="Inter Light"/>
                <a:sym typeface="Inter Light"/>
              </a:rPr>
              <a:t>Für Sinn und Kompetenz bei der Arbeit.</a:t>
            </a:r>
            <a:endParaRPr sz="1467" kern="0">
              <a:solidFill>
                <a:srgbClr val="333333"/>
              </a:solidFill>
              <a:latin typeface="Inter Light"/>
              <a:ea typeface="Inter Light"/>
              <a:cs typeface="Inter Light"/>
              <a:sym typeface="Inter Light"/>
            </a:endParaRPr>
          </a:p>
        </p:txBody>
      </p:sp>
      <p:pic>
        <p:nvPicPr>
          <p:cNvPr id="360" name="Google Shape;360;p8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912698" y="6241784"/>
            <a:ext cx="279733" cy="278833"/>
          </a:xfrm>
          <a:prstGeom prst="rect">
            <a:avLst/>
          </a:prstGeom>
          <a:noFill/>
          <a:ln>
            <a:noFill/>
          </a:ln>
        </p:spPr>
      </p:pic>
      <p:pic>
        <p:nvPicPr>
          <p:cNvPr id="361" name="Google Shape;361;p8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778900" y="6263467"/>
            <a:ext cx="279733" cy="27843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83"/>
          <p:cNvSpPr txBox="1"/>
          <p:nvPr/>
        </p:nvSpPr>
        <p:spPr>
          <a:xfrm>
            <a:off x="6557600" y="3981301"/>
            <a:ext cx="4868800" cy="861734"/>
          </a:xfrm>
          <a:prstGeom prst="rect">
            <a:avLst/>
          </a:prstGeom>
          <a:noFill/>
          <a:ln>
            <a:noFill/>
          </a:ln>
        </p:spPr>
        <p:txBody>
          <a:bodyPr spcFirstLastPara="1" wrap="square" lIns="121900" tIns="121900" rIns="121900" bIns="121900" anchor="t" anchorCtr="0">
            <a:spAutoFit/>
          </a:bodyPr>
          <a:lstStyle/>
          <a:p>
            <a:pPr algn="ctr" defTabSz="1219170" fontAlgn="auto">
              <a:spcBef>
                <a:spcPts val="0"/>
              </a:spcBef>
              <a:spcAft>
                <a:spcPts val="0"/>
              </a:spcAft>
              <a:buClr>
                <a:srgbClr val="000000"/>
              </a:buClr>
            </a:pPr>
            <a:r>
              <a:rPr lang="de" sz="2133" kern="0">
                <a:solidFill>
                  <a:srgbClr val="6A205F"/>
                </a:solidFill>
                <a:latin typeface="Inter Black"/>
                <a:ea typeface="Inter Black"/>
                <a:cs typeface="Inter Black"/>
                <a:sym typeface="Inter Black"/>
              </a:rPr>
              <a:t>Michael Jacobsen</a:t>
            </a:r>
            <a:endParaRPr sz="2000" kern="0">
              <a:solidFill>
                <a:srgbClr val="6A205F"/>
              </a:solidFill>
              <a:latin typeface="Inter"/>
              <a:ea typeface="Inter"/>
              <a:cs typeface="Inter"/>
              <a:sym typeface="Inter"/>
            </a:endParaRPr>
          </a:p>
          <a:p>
            <a:pPr algn="ctr" defTabSz="1219170" fontAlgn="auto">
              <a:spcBef>
                <a:spcPts val="0"/>
              </a:spcBef>
              <a:spcAft>
                <a:spcPts val="0"/>
              </a:spcAft>
              <a:buClr>
                <a:srgbClr val="000000"/>
              </a:buClr>
            </a:pPr>
            <a:r>
              <a:rPr lang="de" sz="1867" kern="0">
                <a:solidFill>
                  <a:srgbClr val="6A205F"/>
                </a:solidFill>
                <a:latin typeface="Inter"/>
                <a:ea typeface="Inter"/>
                <a:cs typeface="Inter"/>
                <a:sym typeface="Inter"/>
              </a:rPr>
              <a:t>Geschäftsführer</a:t>
            </a:r>
            <a:endParaRPr sz="1867" kern="0">
              <a:solidFill>
                <a:srgbClr val="6A205F"/>
              </a:solidFill>
              <a:latin typeface="Caveat SemiBold"/>
              <a:ea typeface="Caveat SemiBold"/>
              <a:cs typeface="Caveat SemiBold"/>
              <a:sym typeface="Caveat SemiBold"/>
            </a:endParaRPr>
          </a:p>
        </p:txBody>
      </p:sp>
      <p:sp>
        <p:nvSpPr>
          <p:cNvPr id="367" name="Google Shape;367;p83"/>
          <p:cNvSpPr/>
          <p:nvPr/>
        </p:nvSpPr>
        <p:spPr>
          <a:xfrm>
            <a:off x="7697517" y="993567"/>
            <a:ext cx="2712000" cy="2790800"/>
          </a:xfrm>
          <a:prstGeom prst="ellipse">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endParaRPr sz="1867" kern="0">
              <a:solidFill>
                <a:srgbClr val="000000"/>
              </a:solidFill>
              <a:latin typeface="Arial"/>
              <a:cs typeface="Arial"/>
              <a:sym typeface="Arial"/>
            </a:endParaRPr>
          </a:p>
        </p:txBody>
      </p:sp>
      <p:sp>
        <p:nvSpPr>
          <p:cNvPr id="368" name="Google Shape;368;p83"/>
          <p:cNvSpPr txBox="1"/>
          <p:nvPr/>
        </p:nvSpPr>
        <p:spPr>
          <a:xfrm>
            <a:off x="7279217" y="4843301"/>
            <a:ext cx="3482800" cy="656421"/>
          </a:xfrm>
          <a:prstGeom prst="rect">
            <a:avLst/>
          </a:prstGeom>
          <a:noFill/>
          <a:ln>
            <a:noFill/>
          </a:ln>
        </p:spPr>
        <p:txBody>
          <a:bodyPr spcFirstLastPara="1" wrap="square" lIns="121900" tIns="121900" rIns="121900" bIns="121900" anchor="t" anchorCtr="0">
            <a:spAutoFit/>
          </a:bodyPr>
          <a:lstStyle/>
          <a:p>
            <a:pPr algn="ctr" defTabSz="1219170" fontAlgn="auto">
              <a:spcBef>
                <a:spcPts val="0"/>
              </a:spcBef>
              <a:spcAft>
                <a:spcPts val="0"/>
              </a:spcAft>
              <a:buClr>
                <a:srgbClr val="000000"/>
              </a:buClr>
            </a:pPr>
            <a:r>
              <a:rPr lang="de" sz="1333" kern="0">
                <a:solidFill>
                  <a:srgbClr val="6A205F"/>
                </a:solidFill>
                <a:latin typeface="Inter"/>
                <a:ea typeface="Inter"/>
                <a:cs typeface="Inter"/>
                <a:sym typeface="Inter"/>
              </a:rPr>
              <a:t>079 258 77 19</a:t>
            </a:r>
            <a:endParaRPr sz="1333" kern="0">
              <a:solidFill>
                <a:srgbClr val="6A205F"/>
              </a:solidFill>
              <a:latin typeface="Inter"/>
              <a:ea typeface="Inter"/>
              <a:cs typeface="Inter"/>
              <a:sym typeface="Inter"/>
            </a:endParaRPr>
          </a:p>
          <a:p>
            <a:pPr algn="ctr" defTabSz="1219170" fontAlgn="auto">
              <a:spcBef>
                <a:spcPts val="0"/>
              </a:spcBef>
              <a:spcAft>
                <a:spcPts val="0"/>
              </a:spcAft>
              <a:buClr>
                <a:srgbClr val="000000"/>
              </a:buClr>
            </a:pPr>
            <a:r>
              <a:rPr lang="de" sz="1333" kern="0">
                <a:solidFill>
                  <a:srgbClr val="6A205F"/>
                </a:solidFill>
                <a:latin typeface="Inter"/>
                <a:ea typeface="Inter"/>
                <a:cs typeface="Inter"/>
                <a:sym typeface="Inter"/>
              </a:rPr>
              <a:t>michael.jacobsen@professional.ch</a:t>
            </a:r>
            <a:endParaRPr sz="1333" kern="0">
              <a:solidFill>
                <a:srgbClr val="6A205F"/>
              </a:solidFill>
              <a:latin typeface="Inter"/>
              <a:ea typeface="Inter"/>
              <a:cs typeface="Inter"/>
              <a:sym typeface="Inter"/>
            </a:endParaRPr>
          </a:p>
        </p:txBody>
      </p:sp>
      <p:sp>
        <p:nvSpPr>
          <p:cNvPr id="369" name="Google Shape;369;p83"/>
          <p:cNvSpPr txBox="1"/>
          <p:nvPr/>
        </p:nvSpPr>
        <p:spPr>
          <a:xfrm>
            <a:off x="1505609" y="2375769"/>
            <a:ext cx="4056800" cy="2794571"/>
          </a:xfrm>
          <a:prstGeom prst="rect">
            <a:avLst/>
          </a:prstGeom>
          <a:noFill/>
          <a:ln>
            <a:noFill/>
          </a:ln>
        </p:spPr>
        <p:txBody>
          <a:bodyPr spcFirstLastPara="1" wrap="square" lIns="121900" tIns="121900" rIns="121900" bIns="121900" anchor="t" anchorCtr="0">
            <a:spAutoFit/>
          </a:bodyPr>
          <a:lstStyle/>
          <a:p>
            <a:pPr defTabSz="1219170" fontAlgn="auto">
              <a:lnSpc>
                <a:spcPct val="115000"/>
              </a:lnSpc>
              <a:spcBef>
                <a:spcPts val="0"/>
              </a:spcBef>
              <a:spcAft>
                <a:spcPts val="0"/>
              </a:spcAft>
              <a:buClr>
                <a:srgbClr val="000000"/>
              </a:buClr>
            </a:pPr>
            <a:r>
              <a:rPr lang="de" sz="1600" kern="0">
                <a:solidFill>
                  <a:srgbClr val="2B2B2B"/>
                </a:solidFill>
                <a:latin typeface="Inter Light"/>
                <a:ea typeface="Inter Light"/>
                <a:cs typeface="Inter Light"/>
                <a:sym typeface="Inter Light"/>
              </a:rPr>
              <a:t>Michael Jacobsen hat nach erfolgreichem Abschluss der Sport-KV-Lehre spannende und prägende Erfahrungen als Profi-Basketballer im In- und Ausland gesammelt. Seit 2012 setzt Michael seine Energie bei yousty.ch und professional.ch ein, da er seine positiven Erfahrungen mit Jugendlichen und Unternehmen teilen möchte.</a:t>
            </a:r>
            <a:endParaRPr sz="1600" kern="0">
              <a:solidFill>
                <a:srgbClr val="2B2B2B"/>
              </a:solidFill>
              <a:latin typeface="Inter Light"/>
              <a:ea typeface="Inter Light"/>
              <a:cs typeface="Inter Light"/>
              <a:sym typeface="Inter Light"/>
            </a:endParaRPr>
          </a:p>
        </p:txBody>
      </p:sp>
      <p:pic>
        <p:nvPicPr>
          <p:cNvPr id="370" name="Google Shape;370;p8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31633" y="993567"/>
            <a:ext cx="2786800" cy="2790800"/>
          </a:xfrm>
          <a:prstGeom prst="ellipse">
            <a:avLst/>
          </a:prstGeom>
          <a:noFill/>
          <a:ln w="9525" cap="flat" cmpd="sng">
            <a:solidFill>
              <a:schemeClr val="dk2"/>
            </a:solidFill>
            <a:prstDash val="solid"/>
            <a:round/>
            <a:headEnd type="none" w="sm" len="sm"/>
            <a:tailEnd type="none" w="sm" len="sm"/>
          </a:ln>
        </p:spPr>
      </p:pic>
      <p:pic>
        <p:nvPicPr>
          <p:cNvPr id="371" name="Google Shape;371;p83"/>
          <p:cNvPicPr preferRelativeResize="0"/>
          <p:nvPr/>
        </p:nvPicPr>
        <p:blipFill rotWithShape="1">
          <a:blip r:embed="rId4" cstate="screen">
            <a:alphaModFix amt="40000"/>
            <a:extLst>
              <a:ext uri="{28A0092B-C50C-407E-A947-70E740481C1C}">
                <a14:useLocalDpi xmlns:a14="http://schemas.microsoft.com/office/drawing/2010/main"/>
              </a:ext>
            </a:extLst>
          </a:blip>
          <a:srcRect t="11071" b="11071"/>
          <a:stretch/>
        </p:blipFill>
        <p:spPr>
          <a:xfrm>
            <a:off x="1117436" y="837791"/>
            <a:ext cx="1099617" cy="758739"/>
          </a:xfrm>
          <a:prstGeom prst="rect">
            <a:avLst/>
          </a:prstGeom>
          <a:noFill/>
          <a:ln>
            <a:noFill/>
          </a:ln>
        </p:spPr>
      </p:pic>
      <p:sp>
        <p:nvSpPr>
          <p:cNvPr id="372" name="Google Shape;372;p83"/>
          <p:cNvSpPr txBox="1"/>
          <p:nvPr/>
        </p:nvSpPr>
        <p:spPr>
          <a:xfrm>
            <a:off x="1534009" y="1056547"/>
            <a:ext cx="4000000" cy="1395470"/>
          </a:xfrm>
          <a:prstGeom prst="rect">
            <a:avLst/>
          </a:prstGeom>
          <a:noFill/>
          <a:ln>
            <a:noFill/>
          </a:ln>
        </p:spPr>
        <p:txBody>
          <a:bodyPr spcFirstLastPara="1" wrap="square" lIns="121900" tIns="121900" rIns="121900" bIns="121900" anchor="t" anchorCtr="0">
            <a:spAutoFit/>
          </a:bodyPr>
          <a:lstStyle/>
          <a:p>
            <a:pPr defTabSz="1219170" fontAlgn="auto">
              <a:spcBef>
                <a:spcPts val="0"/>
              </a:spcBef>
              <a:spcAft>
                <a:spcPts val="0"/>
              </a:spcAft>
              <a:buClr>
                <a:srgbClr val="000000"/>
              </a:buClr>
            </a:pPr>
            <a:r>
              <a:rPr lang="de" sz="1867" i="1" kern="0">
                <a:solidFill>
                  <a:srgbClr val="6A205F"/>
                </a:solidFill>
                <a:latin typeface="Inter Light"/>
                <a:ea typeface="Inter Light"/>
                <a:cs typeface="Inter Light"/>
                <a:sym typeface="Inter Light"/>
              </a:rPr>
              <a:t>"Some people want it to happen, some wish it would happen, others make it happen" </a:t>
            </a:r>
            <a:endParaRPr sz="1867" i="1" kern="0">
              <a:solidFill>
                <a:srgbClr val="6A205F"/>
              </a:solidFill>
              <a:latin typeface="Inter Light"/>
              <a:ea typeface="Inter Light"/>
              <a:cs typeface="Inter Light"/>
              <a:sym typeface="Inter Light"/>
            </a:endParaRPr>
          </a:p>
          <a:p>
            <a:pPr defTabSz="1219170" fontAlgn="auto">
              <a:spcBef>
                <a:spcPts val="0"/>
              </a:spcBef>
              <a:spcAft>
                <a:spcPts val="0"/>
              </a:spcAft>
              <a:buClr>
                <a:srgbClr val="000000"/>
              </a:buClr>
            </a:pPr>
            <a:r>
              <a:rPr lang="de" sz="1867" i="1" kern="0">
                <a:solidFill>
                  <a:srgbClr val="6A205F"/>
                </a:solidFill>
                <a:latin typeface="Inter Light"/>
                <a:ea typeface="Inter Light"/>
                <a:cs typeface="Inter Light"/>
                <a:sym typeface="Inter Light"/>
              </a:rPr>
              <a:t>- Michael Jordan</a:t>
            </a:r>
            <a:endParaRPr sz="2133" kern="0">
              <a:solidFill>
                <a:srgbClr val="6A205F"/>
              </a:solidFill>
              <a:latin typeface="Arial"/>
              <a:cs typeface="Arial"/>
              <a:sym typeface="Arial"/>
            </a:endParaRPr>
          </a:p>
        </p:txBody>
      </p:sp>
      <p:pic>
        <p:nvPicPr>
          <p:cNvPr id="373" name="Google Shape;373;p8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1265297" y="457630"/>
            <a:ext cx="466899" cy="46465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84"/>
          <p:cNvSpPr txBox="1">
            <a:spLocks noGrp="1"/>
          </p:cNvSpPr>
          <p:nvPr>
            <p:ph type="title"/>
          </p:nvPr>
        </p:nvSpPr>
        <p:spPr>
          <a:xfrm>
            <a:off x="2016467" y="1636053"/>
            <a:ext cx="10730400" cy="738600"/>
          </a:xfrm>
          <a:prstGeom prst="rect">
            <a:avLst/>
          </a:prstGeom>
        </p:spPr>
        <p:txBody>
          <a:bodyPr spcFirstLastPara="1" wrap="square" lIns="0" tIns="0" rIns="0" bIns="0" anchor="t" anchorCtr="0">
            <a:spAutoFit/>
          </a:bodyPr>
          <a:lstStyle/>
          <a:p>
            <a:r>
              <a:rPr lang="de"/>
              <a:t>Wert der Berufsbildung</a:t>
            </a:r>
            <a:endParaRPr/>
          </a:p>
        </p:txBody>
      </p:sp>
      <p:sp>
        <p:nvSpPr>
          <p:cNvPr id="379" name="Google Shape;379;p84"/>
          <p:cNvSpPr txBox="1">
            <a:spLocks noGrp="1"/>
          </p:cNvSpPr>
          <p:nvPr>
            <p:ph type="title"/>
          </p:nvPr>
        </p:nvSpPr>
        <p:spPr>
          <a:xfrm>
            <a:off x="2016467" y="2992254"/>
            <a:ext cx="10730400" cy="738600"/>
          </a:xfrm>
          <a:prstGeom prst="rect">
            <a:avLst/>
          </a:prstGeom>
        </p:spPr>
        <p:txBody>
          <a:bodyPr spcFirstLastPara="1" wrap="square" lIns="0" tIns="0" rIns="0" bIns="0" anchor="t" anchorCtr="0">
            <a:spAutoFit/>
          </a:bodyPr>
          <a:lstStyle/>
          <a:p>
            <a:r>
              <a:rPr lang="de"/>
              <a:t>Wer sind die »Young Talents«?</a:t>
            </a:r>
            <a:endParaRPr/>
          </a:p>
        </p:txBody>
      </p:sp>
      <p:sp>
        <p:nvSpPr>
          <p:cNvPr id="380" name="Google Shape;380;p84"/>
          <p:cNvSpPr txBox="1">
            <a:spLocks noGrp="1"/>
          </p:cNvSpPr>
          <p:nvPr>
            <p:ph type="title"/>
          </p:nvPr>
        </p:nvSpPr>
        <p:spPr>
          <a:xfrm>
            <a:off x="2016467" y="4483120"/>
            <a:ext cx="10730400" cy="738600"/>
          </a:xfrm>
          <a:prstGeom prst="rect">
            <a:avLst/>
          </a:prstGeom>
        </p:spPr>
        <p:txBody>
          <a:bodyPr spcFirstLastPara="1" wrap="square" lIns="0" tIns="0" rIns="0" bIns="0" anchor="t" anchorCtr="0">
            <a:spAutoFit/>
          </a:bodyPr>
          <a:lstStyle/>
          <a:p>
            <a:r>
              <a:rPr lang="de"/>
              <a:t>Handlungsempfehlungen</a:t>
            </a:r>
            <a:endParaRPr/>
          </a:p>
        </p:txBody>
      </p:sp>
      <p:pic>
        <p:nvPicPr>
          <p:cNvPr id="381" name="Google Shape;381;p8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2601" y="4389215"/>
            <a:ext cx="926641" cy="926631"/>
          </a:xfrm>
          <a:prstGeom prst="rect">
            <a:avLst/>
          </a:prstGeom>
          <a:noFill/>
          <a:ln>
            <a:noFill/>
          </a:ln>
        </p:spPr>
      </p:pic>
      <p:pic>
        <p:nvPicPr>
          <p:cNvPr id="382" name="Google Shape;382;p8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61725" y="2877469"/>
            <a:ext cx="968380" cy="968369"/>
          </a:xfrm>
          <a:prstGeom prst="rect">
            <a:avLst/>
          </a:prstGeom>
          <a:noFill/>
          <a:ln>
            <a:noFill/>
          </a:ln>
        </p:spPr>
      </p:pic>
      <p:pic>
        <p:nvPicPr>
          <p:cNvPr id="383" name="Google Shape;383;p8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40875" y="1500431"/>
            <a:ext cx="1010092" cy="101008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85"/>
          <p:cNvSpPr txBox="1">
            <a:spLocks noGrp="1"/>
          </p:cNvSpPr>
          <p:nvPr>
            <p:ph type="ctrTitle"/>
          </p:nvPr>
        </p:nvSpPr>
        <p:spPr>
          <a:xfrm>
            <a:off x="720000" y="4476101"/>
            <a:ext cx="9354000" cy="1661993"/>
          </a:xfrm>
          <a:prstGeom prst="rect">
            <a:avLst/>
          </a:prstGeom>
        </p:spPr>
        <p:txBody>
          <a:bodyPr spcFirstLastPara="1" wrap="square" lIns="0" tIns="0" rIns="0" bIns="0" anchor="t" anchorCtr="0">
            <a:spAutoFit/>
          </a:bodyPr>
          <a:lstStyle/>
          <a:p>
            <a:r>
              <a:rPr lang="de"/>
              <a:t>Warum sind wir </a:t>
            </a:r>
            <a:endParaRPr/>
          </a:p>
          <a:p>
            <a:r>
              <a:rPr lang="de"/>
              <a:t>heute hier?</a:t>
            </a:r>
            <a:endParaRPr/>
          </a:p>
        </p:txBody>
      </p:sp>
      <p:sp>
        <p:nvSpPr>
          <p:cNvPr id="389" name="Google Shape;389;p85"/>
          <p:cNvSpPr txBox="1">
            <a:spLocks noGrp="1"/>
          </p:cNvSpPr>
          <p:nvPr>
            <p:ph type="subTitle" idx="1"/>
          </p:nvPr>
        </p:nvSpPr>
        <p:spPr>
          <a:xfrm>
            <a:off x="720000" y="3856903"/>
            <a:ext cx="10752000" cy="619044"/>
          </a:xfrm>
          <a:prstGeom prst="rect">
            <a:avLst/>
          </a:prstGeom>
        </p:spPr>
        <p:txBody>
          <a:bodyPr spcFirstLastPara="1" wrap="square" lIns="0" tIns="0" rIns="0" bIns="288000" anchor="t" anchorCtr="0">
            <a:spAutoFit/>
          </a:bodyPr>
          <a:lstStyle/>
          <a:p>
            <a:pPr marL="0" indent="0"/>
            <a:r>
              <a:rPr lang="de"/>
              <a:t>Young Talents</a:t>
            </a:r>
            <a:endParaRPr/>
          </a:p>
        </p:txBody>
      </p:sp>
      <p:pic>
        <p:nvPicPr>
          <p:cNvPr id="390" name="Google Shape;390;p85"/>
          <p:cNvPicPr preferRelativeResize="0"/>
          <p:nvPr/>
        </p:nvPicPr>
        <p:blipFill rotWithShape="1">
          <a:blip r:embed="rId3" cstate="screen">
            <a:alphaModFix amt="70000"/>
            <a:extLst>
              <a:ext uri="{28A0092B-C50C-407E-A947-70E740481C1C}">
                <a14:useLocalDpi xmlns:a14="http://schemas.microsoft.com/office/drawing/2010/main"/>
              </a:ext>
            </a:extLst>
          </a:blip>
          <a:srcRect l="-5741" t="-1132"/>
          <a:stretch/>
        </p:blipFill>
        <p:spPr>
          <a:xfrm>
            <a:off x="8050701" y="2377500"/>
            <a:ext cx="4141300" cy="43362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cxnSp>
        <p:nvCxnSpPr>
          <p:cNvPr id="395" name="Google Shape;395;p86"/>
          <p:cNvCxnSpPr/>
          <p:nvPr/>
        </p:nvCxnSpPr>
        <p:spPr>
          <a:xfrm>
            <a:off x="7194033" y="5263367"/>
            <a:ext cx="1732400" cy="17600"/>
          </a:xfrm>
          <a:prstGeom prst="straightConnector1">
            <a:avLst/>
          </a:prstGeom>
          <a:noFill/>
          <a:ln w="114300" cap="flat" cmpd="sng">
            <a:solidFill>
              <a:srgbClr val="6A205F"/>
            </a:solidFill>
            <a:prstDash val="solid"/>
            <a:round/>
            <a:headEnd type="none" w="med" len="med"/>
            <a:tailEnd type="none" w="med" len="med"/>
          </a:ln>
        </p:spPr>
      </p:cxnSp>
      <p:cxnSp>
        <p:nvCxnSpPr>
          <p:cNvPr id="396" name="Google Shape;396;p86"/>
          <p:cNvCxnSpPr/>
          <p:nvPr/>
        </p:nvCxnSpPr>
        <p:spPr>
          <a:xfrm>
            <a:off x="7141000" y="3584233"/>
            <a:ext cx="1962000" cy="17600"/>
          </a:xfrm>
          <a:prstGeom prst="straightConnector1">
            <a:avLst/>
          </a:prstGeom>
          <a:noFill/>
          <a:ln w="114300" cap="flat" cmpd="sng">
            <a:solidFill>
              <a:srgbClr val="6A205F"/>
            </a:solidFill>
            <a:prstDash val="solid"/>
            <a:round/>
            <a:headEnd type="none" w="med" len="med"/>
            <a:tailEnd type="none" w="med" len="med"/>
          </a:ln>
        </p:spPr>
      </p:cxnSp>
      <p:cxnSp>
        <p:nvCxnSpPr>
          <p:cNvPr id="397" name="Google Shape;397;p86"/>
          <p:cNvCxnSpPr/>
          <p:nvPr/>
        </p:nvCxnSpPr>
        <p:spPr>
          <a:xfrm>
            <a:off x="7194033" y="5263367"/>
            <a:ext cx="1732400" cy="17600"/>
          </a:xfrm>
          <a:prstGeom prst="straightConnector1">
            <a:avLst/>
          </a:prstGeom>
          <a:noFill/>
          <a:ln w="114300" cap="flat" cmpd="sng">
            <a:solidFill>
              <a:srgbClr val="6A205F"/>
            </a:solidFill>
            <a:prstDash val="solid"/>
            <a:round/>
            <a:headEnd type="none" w="med" len="med"/>
            <a:tailEnd type="none" w="med" len="med"/>
          </a:ln>
        </p:spPr>
      </p:cxnSp>
      <p:cxnSp>
        <p:nvCxnSpPr>
          <p:cNvPr id="398" name="Google Shape;398;p86"/>
          <p:cNvCxnSpPr/>
          <p:nvPr/>
        </p:nvCxnSpPr>
        <p:spPr>
          <a:xfrm>
            <a:off x="7141000" y="3584233"/>
            <a:ext cx="1962000" cy="17600"/>
          </a:xfrm>
          <a:prstGeom prst="straightConnector1">
            <a:avLst/>
          </a:prstGeom>
          <a:noFill/>
          <a:ln w="114300" cap="flat" cmpd="sng">
            <a:solidFill>
              <a:srgbClr val="6A205F"/>
            </a:solidFill>
            <a:prstDash val="solid"/>
            <a:round/>
            <a:headEnd type="none" w="med" len="med"/>
            <a:tailEnd type="none" w="med" len="med"/>
          </a:ln>
        </p:spPr>
      </p:cxnSp>
      <p:pic>
        <p:nvPicPr>
          <p:cNvPr id="399" name="Google Shape;399;p8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0001" y="1733700"/>
            <a:ext cx="8610031" cy="4400467"/>
          </a:xfrm>
          <a:prstGeom prst="rect">
            <a:avLst/>
          </a:prstGeom>
          <a:noFill/>
          <a:ln>
            <a:noFill/>
          </a:ln>
        </p:spPr>
      </p:pic>
      <p:pic>
        <p:nvPicPr>
          <p:cNvPr id="400" name="Google Shape;400;p86"/>
          <p:cNvPicPr preferRelativeResize="0"/>
          <p:nvPr/>
        </p:nvPicPr>
        <p:blipFill rotWithShape="1">
          <a:blip r:embed="rId4" cstate="screen">
            <a:alphaModFix/>
            <a:extLst>
              <a:ext uri="{28A0092B-C50C-407E-A947-70E740481C1C}">
                <a14:useLocalDpi xmlns:a14="http://schemas.microsoft.com/office/drawing/2010/main"/>
              </a:ext>
            </a:extLst>
          </a:blip>
          <a:srcRect t="-10851"/>
          <a:stretch/>
        </p:blipFill>
        <p:spPr>
          <a:xfrm>
            <a:off x="6221134" y="1831667"/>
            <a:ext cx="5970869" cy="5026332"/>
          </a:xfrm>
          <a:prstGeom prst="rect">
            <a:avLst/>
          </a:prstGeom>
          <a:noFill/>
          <a:ln>
            <a:noFill/>
          </a:ln>
        </p:spPr>
      </p:pic>
      <p:sp>
        <p:nvSpPr>
          <p:cNvPr id="401" name="Google Shape;401;p86"/>
          <p:cNvSpPr txBox="1"/>
          <p:nvPr/>
        </p:nvSpPr>
        <p:spPr>
          <a:xfrm>
            <a:off x="720000" y="720001"/>
            <a:ext cx="10331600" cy="574453"/>
          </a:xfrm>
          <a:prstGeom prst="rect">
            <a:avLst/>
          </a:prstGeom>
          <a:noFill/>
          <a:ln>
            <a:noFill/>
          </a:ln>
        </p:spPr>
        <p:txBody>
          <a:bodyPr spcFirstLastPara="1" wrap="square" lIns="0" tIns="0" rIns="0" bIns="0" anchor="t" anchorCtr="0">
            <a:spAutoFit/>
          </a:bodyPr>
          <a:lstStyle/>
          <a:p>
            <a:pPr defTabSz="1219170" fontAlgn="auto">
              <a:spcBef>
                <a:spcPts val="0"/>
              </a:spcBef>
              <a:spcAft>
                <a:spcPts val="0"/>
              </a:spcAft>
              <a:buClr>
                <a:srgbClr val="000000"/>
              </a:buClr>
            </a:pPr>
            <a:r>
              <a:rPr lang="de" sz="3733" kern="0">
                <a:solidFill>
                  <a:srgbClr val="6A205F"/>
                </a:solidFill>
                <a:latin typeface="Inter ExtraBold"/>
                <a:ea typeface="Inter ExtraBold"/>
                <a:cs typeface="Inter ExtraBold"/>
                <a:sym typeface="Inter ExtraBold"/>
              </a:rPr>
              <a:t>Erneuter Anstieg der offenen Stellen</a:t>
            </a:r>
            <a:endParaRPr sz="1867" kern="0">
              <a:solidFill>
                <a:srgbClr val="6A205F"/>
              </a:solidFill>
              <a:latin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05"/>
        <p:cNvGrpSpPr/>
        <p:nvPr/>
      </p:nvGrpSpPr>
      <p:grpSpPr>
        <a:xfrm>
          <a:off x="0" y="0"/>
          <a:ext cx="0" cy="0"/>
          <a:chOff x="0" y="0"/>
          <a:chExt cx="0" cy="0"/>
        </a:xfrm>
      </p:grpSpPr>
      <p:sp>
        <p:nvSpPr>
          <p:cNvPr id="406" name="Google Shape;406;p87"/>
          <p:cNvSpPr txBox="1"/>
          <p:nvPr/>
        </p:nvSpPr>
        <p:spPr>
          <a:xfrm>
            <a:off x="720000" y="720001"/>
            <a:ext cx="3822800" cy="1148904"/>
          </a:xfrm>
          <a:prstGeom prst="rect">
            <a:avLst/>
          </a:prstGeom>
          <a:noFill/>
          <a:ln>
            <a:noFill/>
          </a:ln>
        </p:spPr>
        <p:txBody>
          <a:bodyPr spcFirstLastPara="1" wrap="square" lIns="0" tIns="0" rIns="0" bIns="0" anchor="t" anchorCtr="0">
            <a:spAutoFit/>
          </a:bodyPr>
          <a:lstStyle/>
          <a:p>
            <a:pPr defTabSz="1219170" fontAlgn="auto">
              <a:spcBef>
                <a:spcPts val="0"/>
              </a:spcBef>
              <a:spcAft>
                <a:spcPts val="0"/>
              </a:spcAft>
              <a:buClr>
                <a:srgbClr val="000000"/>
              </a:buClr>
            </a:pPr>
            <a:r>
              <a:rPr lang="de" sz="3733" kern="0">
                <a:solidFill>
                  <a:srgbClr val="FFFFFF"/>
                </a:solidFill>
                <a:latin typeface="Inter ExtraBold"/>
                <a:ea typeface="Inter ExtraBold"/>
                <a:cs typeface="Inter ExtraBold"/>
                <a:sym typeface="Inter ExtraBold"/>
              </a:rPr>
              <a:t>Demografische Einordnung</a:t>
            </a:r>
            <a:endParaRPr sz="3733" kern="0">
              <a:solidFill>
                <a:srgbClr val="FFFFFF"/>
              </a:solidFill>
              <a:latin typeface="Inter ExtraBold"/>
              <a:ea typeface="Inter ExtraBold"/>
              <a:cs typeface="Inter ExtraBold"/>
              <a:sym typeface="Inter ExtraBold"/>
            </a:endParaRPr>
          </a:p>
        </p:txBody>
      </p:sp>
      <p:pic>
        <p:nvPicPr>
          <p:cNvPr id="407" name="Google Shape;407;p8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11335" y="775067"/>
            <a:ext cx="3381199" cy="5082003"/>
          </a:xfrm>
          <a:prstGeom prst="rect">
            <a:avLst/>
          </a:prstGeom>
          <a:noFill/>
          <a:ln>
            <a:noFill/>
          </a:ln>
        </p:spPr>
      </p:pic>
      <p:sp>
        <p:nvSpPr>
          <p:cNvPr id="408" name="Google Shape;408;p87"/>
          <p:cNvSpPr txBox="1"/>
          <p:nvPr/>
        </p:nvSpPr>
        <p:spPr>
          <a:xfrm>
            <a:off x="7407065" y="5302323"/>
            <a:ext cx="484000" cy="205121"/>
          </a:xfrm>
          <a:prstGeom prst="rect">
            <a:avLst/>
          </a:prstGeom>
          <a:noFill/>
          <a:ln>
            <a:noFill/>
          </a:ln>
        </p:spPr>
        <p:txBody>
          <a:bodyPr spcFirstLastPara="1" wrap="square" lIns="0" tIns="0" rIns="0" bIns="0" anchor="t" anchorCtr="0">
            <a:spAutoFit/>
          </a:bodyPr>
          <a:lstStyle/>
          <a:p>
            <a:pPr algn="ctr" defTabSz="1219170" fontAlgn="auto">
              <a:spcBef>
                <a:spcPts val="0"/>
              </a:spcBef>
              <a:spcAft>
                <a:spcPts val="0"/>
              </a:spcAft>
              <a:buClr>
                <a:srgbClr val="000000"/>
              </a:buClr>
            </a:pPr>
            <a:r>
              <a:rPr lang="de" sz="1333" kern="0">
                <a:solidFill>
                  <a:srgbClr val="FFFFFF"/>
                </a:solidFill>
                <a:latin typeface="Inter Light"/>
                <a:ea typeface="Inter Light"/>
                <a:cs typeface="Inter Light"/>
                <a:sym typeface="Inter Light"/>
              </a:rPr>
              <a:t>10</a:t>
            </a:r>
            <a:endParaRPr sz="1333" kern="0">
              <a:solidFill>
                <a:srgbClr val="FFFFFF"/>
              </a:solidFill>
              <a:latin typeface="Inter Light"/>
              <a:ea typeface="Inter Light"/>
              <a:cs typeface="Inter Light"/>
              <a:sym typeface="Inter Light"/>
            </a:endParaRPr>
          </a:p>
        </p:txBody>
      </p:sp>
      <p:sp>
        <p:nvSpPr>
          <p:cNvPr id="409" name="Google Shape;409;p87"/>
          <p:cNvSpPr txBox="1"/>
          <p:nvPr/>
        </p:nvSpPr>
        <p:spPr>
          <a:xfrm>
            <a:off x="7407061" y="1207543"/>
            <a:ext cx="484000" cy="205121"/>
          </a:xfrm>
          <a:prstGeom prst="rect">
            <a:avLst/>
          </a:prstGeom>
          <a:noFill/>
          <a:ln>
            <a:noFill/>
          </a:ln>
        </p:spPr>
        <p:txBody>
          <a:bodyPr spcFirstLastPara="1" wrap="square" lIns="0" tIns="0" rIns="0" bIns="0" anchor="t" anchorCtr="0">
            <a:spAutoFit/>
          </a:bodyPr>
          <a:lstStyle/>
          <a:p>
            <a:pPr algn="ctr" defTabSz="1219170" fontAlgn="auto">
              <a:spcBef>
                <a:spcPts val="0"/>
              </a:spcBef>
              <a:spcAft>
                <a:spcPts val="0"/>
              </a:spcAft>
              <a:buClr>
                <a:srgbClr val="000000"/>
              </a:buClr>
            </a:pPr>
            <a:r>
              <a:rPr lang="de" sz="1333" kern="0">
                <a:solidFill>
                  <a:srgbClr val="FFFFFF"/>
                </a:solidFill>
                <a:latin typeface="Inter Light"/>
                <a:ea typeface="Inter Light"/>
                <a:cs typeface="Inter Light"/>
                <a:sym typeface="Inter Light"/>
              </a:rPr>
              <a:t>90</a:t>
            </a:r>
            <a:endParaRPr sz="1333" kern="0">
              <a:solidFill>
                <a:srgbClr val="FFFFFF"/>
              </a:solidFill>
              <a:latin typeface="Inter Light"/>
              <a:ea typeface="Inter Light"/>
              <a:cs typeface="Inter Light"/>
              <a:sym typeface="Inter Light"/>
            </a:endParaRPr>
          </a:p>
        </p:txBody>
      </p:sp>
      <p:sp>
        <p:nvSpPr>
          <p:cNvPr id="410" name="Google Shape;410;p87"/>
          <p:cNvSpPr txBox="1"/>
          <p:nvPr/>
        </p:nvSpPr>
        <p:spPr>
          <a:xfrm>
            <a:off x="7407057" y="2231238"/>
            <a:ext cx="484000" cy="205121"/>
          </a:xfrm>
          <a:prstGeom prst="rect">
            <a:avLst/>
          </a:prstGeom>
          <a:noFill/>
          <a:ln>
            <a:noFill/>
          </a:ln>
        </p:spPr>
        <p:txBody>
          <a:bodyPr spcFirstLastPara="1" wrap="square" lIns="0" tIns="0" rIns="0" bIns="0" anchor="t" anchorCtr="0">
            <a:spAutoFit/>
          </a:bodyPr>
          <a:lstStyle/>
          <a:p>
            <a:pPr algn="ctr" defTabSz="1219170" fontAlgn="auto">
              <a:spcBef>
                <a:spcPts val="0"/>
              </a:spcBef>
              <a:spcAft>
                <a:spcPts val="0"/>
              </a:spcAft>
              <a:buClr>
                <a:srgbClr val="000000"/>
              </a:buClr>
            </a:pPr>
            <a:r>
              <a:rPr lang="de" sz="1333" kern="0">
                <a:solidFill>
                  <a:srgbClr val="FFFFFF"/>
                </a:solidFill>
                <a:latin typeface="Inter Light"/>
                <a:ea typeface="Inter Light"/>
                <a:cs typeface="Inter Light"/>
                <a:sym typeface="Inter Light"/>
              </a:rPr>
              <a:t>70</a:t>
            </a:r>
            <a:endParaRPr sz="1333" kern="0">
              <a:solidFill>
                <a:srgbClr val="FFFFFF"/>
              </a:solidFill>
              <a:latin typeface="Inter Light"/>
              <a:ea typeface="Inter Light"/>
              <a:cs typeface="Inter Light"/>
              <a:sym typeface="Inter Light"/>
            </a:endParaRPr>
          </a:p>
        </p:txBody>
      </p:sp>
      <p:sp>
        <p:nvSpPr>
          <p:cNvPr id="411" name="Google Shape;411;p87"/>
          <p:cNvSpPr txBox="1"/>
          <p:nvPr/>
        </p:nvSpPr>
        <p:spPr>
          <a:xfrm>
            <a:off x="7407053" y="2743086"/>
            <a:ext cx="484000" cy="205121"/>
          </a:xfrm>
          <a:prstGeom prst="rect">
            <a:avLst/>
          </a:prstGeom>
          <a:noFill/>
          <a:ln>
            <a:noFill/>
          </a:ln>
        </p:spPr>
        <p:txBody>
          <a:bodyPr spcFirstLastPara="1" wrap="square" lIns="0" tIns="0" rIns="0" bIns="0" anchor="t" anchorCtr="0">
            <a:spAutoFit/>
          </a:bodyPr>
          <a:lstStyle/>
          <a:p>
            <a:pPr algn="ctr" defTabSz="1219170" fontAlgn="auto">
              <a:spcBef>
                <a:spcPts val="0"/>
              </a:spcBef>
              <a:spcAft>
                <a:spcPts val="0"/>
              </a:spcAft>
              <a:buClr>
                <a:srgbClr val="000000"/>
              </a:buClr>
            </a:pPr>
            <a:r>
              <a:rPr lang="de" sz="1333" kern="0">
                <a:solidFill>
                  <a:srgbClr val="FFFFFF"/>
                </a:solidFill>
                <a:latin typeface="Inter Light"/>
                <a:ea typeface="Inter Light"/>
                <a:cs typeface="Inter Light"/>
                <a:sym typeface="Inter Light"/>
              </a:rPr>
              <a:t>60</a:t>
            </a:r>
            <a:endParaRPr sz="1333" kern="0">
              <a:solidFill>
                <a:srgbClr val="FFFFFF"/>
              </a:solidFill>
              <a:latin typeface="Inter Light"/>
              <a:ea typeface="Inter Light"/>
              <a:cs typeface="Inter Light"/>
              <a:sym typeface="Inter Light"/>
            </a:endParaRPr>
          </a:p>
        </p:txBody>
      </p:sp>
      <p:sp>
        <p:nvSpPr>
          <p:cNvPr id="412" name="Google Shape;412;p87"/>
          <p:cNvSpPr txBox="1"/>
          <p:nvPr/>
        </p:nvSpPr>
        <p:spPr>
          <a:xfrm>
            <a:off x="7407081" y="3254934"/>
            <a:ext cx="484000" cy="205121"/>
          </a:xfrm>
          <a:prstGeom prst="rect">
            <a:avLst/>
          </a:prstGeom>
          <a:noFill/>
          <a:ln>
            <a:noFill/>
          </a:ln>
        </p:spPr>
        <p:txBody>
          <a:bodyPr spcFirstLastPara="1" wrap="square" lIns="0" tIns="0" rIns="0" bIns="0" anchor="t" anchorCtr="0">
            <a:spAutoFit/>
          </a:bodyPr>
          <a:lstStyle/>
          <a:p>
            <a:pPr algn="ctr" defTabSz="1219170" fontAlgn="auto">
              <a:spcBef>
                <a:spcPts val="0"/>
              </a:spcBef>
              <a:spcAft>
                <a:spcPts val="0"/>
              </a:spcAft>
              <a:buClr>
                <a:srgbClr val="000000"/>
              </a:buClr>
            </a:pPr>
            <a:r>
              <a:rPr lang="de" sz="1333" kern="0">
                <a:solidFill>
                  <a:srgbClr val="FFFFFF"/>
                </a:solidFill>
                <a:latin typeface="Inter Light"/>
                <a:ea typeface="Inter Light"/>
                <a:cs typeface="Inter Light"/>
                <a:sym typeface="Inter Light"/>
              </a:rPr>
              <a:t>50</a:t>
            </a:r>
            <a:endParaRPr sz="1333" kern="0">
              <a:solidFill>
                <a:srgbClr val="FFFFFF"/>
              </a:solidFill>
              <a:latin typeface="Inter Light"/>
              <a:ea typeface="Inter Light"/>
              <a:cs typeface="Inter Light"/>
              <a:sym typeface="Inter Light"/>
            </a:endParaRPr>
          </a:p>
        </p:txBody>
      </p:sp>
      <p:sp>
        <p:nvSpPr>
          <p:cNvPr id="413" name="Google Shape;413;p87"/>
          <p:cNvSpPr txBox="1"/>
          <p:nvPr/>
        </p:nvSpPr>
        <p:spPr>
          <a:xfrm>
            <a:off x="7407077" y="3766781"/>
            <a:ext cx="484000" cy="205121"/>
          </a:xfrm>
          <a:prstGeom prst="rect">
            <a:avLst/>
          </a:prstGeom>
          <a:noFill/>
          <a:ln>
            <a:noFill/>
          </a:ln>
        </p:spPr>
        <p:txBody>
          <a:bodyPr spcFirstLastPara="1" wrap="square" lIns="0" tIns="0" rIns="0" bIns="0" anchor="t" anchorCtr="0">
            <a:spAutoFit/>
          </a:bodyPr>
          <a:lstStyle/>
          <a:p>
            <a:pPr algn="ctr" defTabSz="1219170" fontAlgn="auto">
              <a:spcBef>
                <a:spcPts val="0"/>
              </a:spcBef>
              <a:spcAft>
                <a:spcPts val="0"/>
              </a:spcAft>
              <a:buClr>
                <a:srgbClr val="000000"/>
              </a:buClr>
            </a:pPr>
            <a:r>
              <a:rPr lang="de" sz="1333" kern="0">
                <a:solidFill>
                  <a:srgbClr val="FFFFFF"/>
                </a:solidFill>
                <a:latin typeface="Inter Light"/>
                <a:ea typeface="Inter Light"/>
                <a:cs typeface="Inter Light"/>
                <a:sym typeface="Inter Light"/>
              </a:rPr>
              <a:t>40</a:t>
            </a:r>
            <a:endParaRPr sz="1333" kern="0">
              <a:solidFill>
                <a:srgbClr val="FFFFFF"/>
              </a:solidFill>
              <a:latin typeface="Inter Light"/>
              <a:ea typeface="Inter Light"/>
              <a:cs typeface="Inter Light"/>
              <a:sym typeface="Inter Light"/>
            </a:endParaRPr>
          </a:p>
        </p:txBody>
      </p:sp>
      <p:sp>
        <p:nvSpPr>
          <p:cNvPr id="414" name="Google Shape;414;p87"/>
          <p:cNvSpPr txBox="1"/>
          <p:nvPr/>
        </p:nvSpPr>
        <p:spPr>
          <a:xfrm>
            <a:off x="7407073" y="4278629"/>
            <a:ext cx="484000" cy="205121"/>
          </a:xfrm>
          <a:prstGeom prst="rect">
            <a:avLst/>
          </a:prstGeom>
          <a:noFill/>
          <a:ln>
            <a:noFill/>
          </a:ln>
        </p:spPr>
        <p:txBody>
          <a:bodyPr spcFirstLastPara="1" wrap="square" lIns="0" tIns="0" rIns="0" bIns="0" anchor="t" anchorCtr="0">
            <a:spAutoFit/>
          </a:bodyPr>
          <a:lstStyle/>
          <a:p>
            <a:pPr algn="ctr" defTabSz="1219170" fontAlgn="auto">
              <a:spcBef>
                <a:spcPts val="0"/>
              </a:spcBef>
              <a:spcAft>
                <a:spcPts val="0"/>
              </a:spcAft>
              <a:buClr>
                <a:srgbClr val="000000"/>
              </a:buClr>
            </a:pPr>
            <a:r>
              <a:rPr lang="de" sz="1333" kern="0">
                <a:solidFill>
                  <a:srgbClr val="FFFFFF"/>
                </a:solidFill>
                <a:latin typeface="Inter Light"/>
                <a:ea typeface="Inter Light"/>
                <a:cs typeface="Inter Light"/>
                <a:sym typeface="Inter Light"/>
              </a:rPr>
              <a:t>30</a:t>
            </a:r>
            <a:endParaRPr sz="1333" kern="0">
              <a:solidFill>
                <a:srgbClr val="FFFFFF"/>
              </a:solidFill>
              <a:latin typeface="Inter Light"/>
              <a:ea typeface="Inter Light"/>
              <a:cs typeface="Inter Light"/>
              <a:sym typeface="Inter Light"/>
            </a:endParaRPr>
          </a:p>
        </p:txBody>
      </p:sp>
      <p:sp>
        <p:nvSpPr>
          <p:cNvPr id="415" name="Google Shape;415;p87"/>
          <p:cNvSpPr txBox="1"/>
          <p:nvPr/>
        </p:nvSpPr>
        <p:spPr>
          <a:xfrm>
            <a:off x="7407069" y="4790477"/>
            <a:ext cx="484000" cy="205121"/>
          </a:xfrm>
          <a:prstGeom prst="rect">
            <a:avLst/>
          </a:prstGeom>
          <a:noFill/>
          <a:ln>
            <a:noFill/>
          </a:ln>
        </p:spPr>
        <p:txBody>
          <a:bodyPr spcFirstLastPara="1" wrap="square" lIns="0" tIns="0" rIns="0" bIns="0" anchor="t" anchorCtr="0">
            <a:spAutoFit/>
          </a:bodyPr>
          <a:lstStyle/>
          <a:p>
            <a:pPr algn="ctr" defTabSz="1219170" fontAlgn="auto">
              <a:spcBef>
                <a:spcPts val="0"/>
              </a:spcBef>
              <a:spcAft>
                <a:spcPts val="0"/>
              </a:spcAft>
              <a:buClr>
                <a:srgbClr val="000000"/>
              </a:buClr>
            </a:pPr>
            <a:r>
              <a:rPr lang="de" sz="1333" kern="0">
                <a:solidFill>
                  <a:srgbClr val="FFFFFF"/>
                </a:solidFill>
                <a:latin typeface="Inter Light"/>
                <a:ea typeface="Inter Light"/>
                <a:cs typeface="Inter Light"/>
                <a:sym typeface="Inter Light"/>
              </a:rPr>
              <a:t>20</a:t>
            </a:r>
            <a:endParaRPr sz="1333" kern="0">
              <a:solidFill>
                <a:srgbClr val="FFFFFF"/>
              </a:solidFill>
              <a:latin typeface="Inter Light"/>
              <a:ea typeface="Inter Light"/>
              <a:cs typeface="Inter Light"/>
              <a:sym typeface="Inter Light"/>
            </a:endParaRPr>
          </a:p>
        </p:txBody>
      </p:sp>
      <p:sp>
        <p:nvSpPr>
          <p:cNvPr id="416" name="Google Shape;416;p87"/>
          <p:cNvSpPr txBox="1"/>
          <p:nvPr/>
        </p:nvSpPr>
        <p:spPr>
          <a:xfrm>
            <a:off x="3907467" y="5992231"/>
            <a:ext cx="484000" cy="205121"/>
          </a:xfrm>
          <a:prstGeom prst="rect">
            <a:avLst/>
          </a:prstGeom>
          <a:noFill/>
          <a:ln>
            <a:noFill/>
          </a:ln>
        </p:spPr>
        <p:txBody>
          <a:bodyPr spcFirstLastPara="1" wrap="square" lIns="0" tIns="0" rIns="0" bIns="0" anchor="t" anchorCtr="0">
            <a:spAutoFit/>
          </a:bodyPr>
          <a:lstStyle/>
          <a:p>
            <a:pPr algn="ctr" defTabSz="1219170" fontAlgn="auto">
              <a:spcBef>
                <a:spcPts val="0"/>
              </a:spcBef>
              <a:spcAft>
                <a:spcPts val="0"/>
              </a:spcAft>
              <a:buClr>
                <a:srgbClr val="000000"/>
              </a:buClr>
            </a:pPr>
            <a:r>
              <a:rPr lang="de" sz="1333" kern="0">
                <a:solidFill>
                  <a:srgbClr val="FFFFFF"/>
                </a:solidFill>
                <a:latin typeface="Inter Light"/>
                <a:ea typeface="Inter Light"/>
                <a:cs typeface="Inter Light"/>
                <a:sym typeface="Inter Light"/>
              </a:rPr>
              <a:t>120K</a:t>
            </a:r>
            <a:endParaRPr sz="1333" kern="0">
              <a:solidFill>
                <a:srgbClr val="FFFFFF"/>
              </a:solidFill>
              <a:latin typeface="Inter Light"/>
              <a:ea typeface="Inter Light"/>
              <a:cs typeface="Inter Light"/>
              <a:sym typeface="Inter Light"/>
            </a:endParaRPr>
          </a:p>
        </p:txBody>
      </p:sp>
      <p:sp>
        <p:nvSpPr>
          <p:cNvPr id="417" name="Google Shape;417;p87"/>
          <p:cNvSpPr txBox="1"/>
          <p:nvPr/>
        </p:nvSpPr>
        <p:spPr>
          <a:xfrm>
            <a:off x="5551791" y="5992231"/>
            <a:ext cx="381200" cy="205121"/>
          </a:xfrm>
          <a:prstGeom prst="rect">
            <a:avLst/>
          </a:prstGeom>
          <a:noFill/>
          <a:ln>
            <a:noFill/>
          </a:ln>
        </p:spPr>
        <p:txBody>
          <a:bodyPr spcFirstLastPara="1" wrap="square" lIns="0" tIns="0" rIns="0" bIns="0" anchor="t" anchorCtr="0">
            <a:spAutoFit/>
          </a:bodyPr>
          <a:lstStyle/>
          <a:p>
            <a:pPr algn="ctr" defTabSz="1219170" fontAlgn="auto">
              <a:spcBef>
                <a:spcPts val="0"/>
              </a:spcBef>
              <a:spcAft>
                <a:spcPts val="0"/>
              </a:spcAft>
              <a:buClr>
                <a:srgbClr val="000000"/>
              </a:buClr>
            </a:pPr>
            <a:r>
              <a:rPr lang="de" sz="1333" kern="0">
                <a:solidFill>
                  <a:srgbClr val="FFFFFF"/>
                </a:solidFill>
                <a:latin typeface="Inter Light"/>
                <a:ea typeface="Inter Light"/>
                <a:cs typeface="Inter Light"/>
                <a:sym typeface="Inter Light"/>
              </a:rPr>
              <a:t>60K</a:t>
            </a:r>
            <a:endParaRPr sz="1333" kern="0">
              <a:solidFill>
                <a:srgbClr val="FFFFFF"/>
              </a:solidFill>
              <a:latin typeface="Inter Light"/>
              <a:ea typeface="Inter Light"/>
              <a:cs typeface="Inter Light"/>
              <a:sym typeface="Inter Light"/>
            </a:endParaRPr>
          </a:p>
        </p:txBody>
      </p:sp>
      <p:sp>
        <p:nvSpPr>
          <p:cNvPr id="418" name="Google Shape;418;p87"/>
          <p:cNvSpPr txBox="1"/>
          <p:nvPr/>
        </p:nvSpPr>
        <p:spPr>
          <a:xfrm>
            <a:off x="7093316" y="5992231"/>
            <a:ext cx="290000" cy="205121"/>
          </a:xfrm>
          <a:prstGeom prst="rect">
            <a:avLst/>
          </a:prstGeom>
          <a:noFill/>
          <a:ln>
            <a:noFill/>
          </a:ln>
        </p:spPr>
        <p:txBody>
          <a:bodyPr spcFirstLastPara="1" wrap="square" lIns="0" tIns="0" rIns="0" bIns="0" anchor="t" anchorCtr="0">
            <a:spAutoFit/>
          </a:bodyPr>
          <a:lstStyle/>
          <a:p>
            <a:pPr algn="ctr" defTabSz="1219170" fontAlgn="auto">
              <a:spcBef>
                <a:spcPts val="0"/>
              </a:spcBef>
              <a:spcAft>
                <a:spcPts val="0"/>
              </a:spcAft>
              <a:buClr>
                <a:srgbClr val="000000"/>
              </a:buClr>
            </a:pPr>
            <a:r>
              <a:rPr lang="de" sz="1333" kern="0">
                <a:solidFill>
                  <a:srgbClr val="FFFFFF"/>
                </a:solidFill>
                <a:latin typeface="Inter Light"/>
                <a:ea typeface="Inter Light"/>
                <a:cs typeface="Inter Light"/>
                <a:sym typeface="Inter Light"/>
              </a:rPr>
              <a:t>0K</a:t>
            </a:r>
            <a:endParaRPr sz="1333" kern="0">
              <a:solidFill>
                <a:srgbClr val="FFFFFF"/>
              </a:solidFill>
              <a:latin typeface="Inter Light"/>
              <a:ea typeface="Inter Light"/>
              <a:cs typeface="Inter Light"/>
              <a:sym typeface="Inter Light"/>
            </a:endParaRPr>
          </a:p>
        </p:txBody>
      </p:sp>
      <p:sp>
        <p:nvSpPr>
          <p:cNvPr id="419" name="Google Shape;419;p87"/>
          <p:cNvSpPr txBox="1"/>
          <p:nvPr/>
        </p:nvSpPr>
        <p:spPr>
          <a:xfrm>
            <a:off x="8090900" y="3713867"/>
            <a:ext cx="3381200" cy="283154"/>
          </a:xfrm>
          <a:prstGeom prst="rect">
            <a:avLst/>
          </a:prstGeom>
          <a:noFill/>
          <a:ln>
            <a:noFill/>
          </a:ln>
        </p:spPr>
        <p:txBody>
          <a:bodyPr spcFirstLastPara="1" wrap="square" lIns="0" tIns="0" rIns="0" bIns="0" anchor="t" anchorCtr="0">
            <a:spAutoFit/>
          </a:bodyPr>
          <a:lstStyle/>
          <a:p>
            <a:pPr algn="r" defTabSz="1219170" fontAlgn="auto">
              <a:lnSpc>
                <a:spcPct val="115000"/>
              </a:lnSpc>
              <a:spcBef>
                <a:spcPts val="0"/>
              </a:spcBef>
              <a:spcAft>
                <a:spcPts val="0"/>
              </a:spcAft>
              <a:buClr>
                <a:srgbClr val="000000"/>
              </a:buClr>
            </a:pPr>
            <a:r>
              <a:rPr lang="de" sz="1600" kern="0">
                <a:solidFill>
                  <a:srgbClr val="FFFFFF"/>
                </a:solidFill>
                <a:latin typeface="Inter"/>
                <a:ea typeface="Inter"/>
                <a:cs typeface="Inter"/>
                <a:sym typeface="Inter"/>
              </a:rPr>
              <a:t>Weiss = Personen im Arbeitsmarkt</a:t>
            </a:r>
            <a:endParaRPr sz="1600" kern="0">
              <a:solidFill>
                <a:srgbClr val="FFFFFF"/>
              </a:solidFill>
              <a:latin typeface="Inter"/>
              <a:ea typeface="Inter"/>
              <a:cs typeface="Inter"/>
              <a:sym typeface="Inter"/>
            </a:endParaRPr>
          </a:p>
        </p:txBody>
      </p:sp>
      <p:cxnSp>
        <p:nvCxnSpPr>
          <p:cNvPr id="420" name="Google Shape;420;p87"/>
          <p:cNvCxnSpPr/>
          <p:nvPr/>
        </p:nvCxnSpPr>
        <p:spPr>
          <a:xfrm>
            <a:off x="3713267" y="2637267"/>
            <a:ext cx="7749200" cy="0"/>
          </a:xfrm>
          <a:prstGeom prst="straightConnector1">
            <a:avLst/>
          </a:prstGeom>
          <a:noFill/>
          <a:ln w="9525" cap="flat" cmpd="sng">
            <a:solidFill>
              <a:srgbClr val="FFFFFF"/>
            </a:solidFill>
            <a:prstDash val="dot"/>
            <a:round/>
            <a:headEnd type="none" w="med" len="med"/>
            <a:tailEnd type="none" w="med" len="med"/>
          </a:ln>
        </p:spPr>
      </p:cxnSp>
      <p:cxnSp>
        <p:nvCxnSpPr>
          <p:cNvPr id="421" name="Google Shape;421;p87"/>
          <p:cNvCxnSpPr/>
          <p:nvPr/>
        </p:nvCxnSpPr>
        <p:spPr>
          <a:xfrm>
            <a:off x="3715933" y="5036867"/>
            <a:ext cx="7756400" cy="0"/>
          </a:xfrm>
          <a:prstGeom prst="straightConnector1">
            <a:avLst/>
          </a:prstGeom>
          <a:noFill/>
          <a:ln w="9525" cap="flat" cmpd="sng">
            <a:solidFill>
              <a:srgbClr val="FFFFFF"/>
            </a:solidFill>
            <a:prstDash val="dot"/>
            <a:round/>
            <a:headEnd type="none" w="med" len="med"/>
            <a:tailEnd type="none" w="med" len="med"/>
          </a:ln>
        </p:spPr>
      </p:cxnSp>
      <p:sp>
        <p:nvSpPr>
          <p:cNvPr id="422" name="Google Shape;422;p87"/>
          <p:cNvSpPr txBox="1">
            <a:spLocks noGrp="1"/>
          </p:cNvSpPr>
          <p:nvPr>
            <p:ph type="subTitle" idx="2"/>
          </p:nvPr>
        </p:nvSpPr>
        <p:spPr>
          <a:xfrm>
            <a:off x="720004" y="2031992"/>
            <a:ext cx="3081200" cy="1001398"/>
          </a:xfrm>
          <a:prstGeom prst="rect">
            <a:avLst/>
          </a:prstGeom>
        </p:spPr>
        <p:txBody>
          <a:bodyPr spcFirstLastPara="1" wrap="square" lIns="0" tIns="0" rIns="0" bIns="240000" anchor="t" anchorCtr="0">
            <a:spAutoFit/>
          </a:bodyPr>
          <a:lstStyle/>
          <a:p>
            <a:pPr marL="0" indent="0">
              <a:spcAft>
                <a:spcPts val="800"/>
              </a:spcAft>
            </a:pPr>
            <a:r>
              <a:rPr lang="de"/>
              <a:t>Anzahl Einwohner:innen in der Schweiz nach Alter</a:t>
            </a:r>
            <a:endParaRPr/>
          </a:p>
        </p:txBody>
      </p:sp>
      <p:sp>
        <p:nvSpPr>
          <p:cNvPr id="423" name="Google Shape;423;p87"/>
          <p:cNvSpPr txBox="1"/>
          <p:nvPr/>
        </p:nvSpPr>
        <p:spPr>
          <a:xfrm>
            <a:off x="9322200" y="5857067"/>
            <a:ext cx="2276800" cy="410393"/>
          </a:xfrm>
          <a:prstGeom prst="rect">
            <a:avLst/>
          </a:prstGeom>
          <a:noFill/>
          <a:ln>
            <a:noFill/>
          </a:ln>
        </p:spPr>
        <p:txBody>
          <a:bodyPr spcFirstLastPara="1" wrap="square" lIns="121900" tIns="121900" rIns="121900" bIns="121900" anchor="t" anchorCtr="0">
            <a:spAutoFit/>
          </a:bodyPr>
          <a:lstStyle/>
          <a:p>
            <a:pPr algn="r" defTabSz="1219170" fontAlgn="auto">
              <a:spcBef>
                <a:spcPts val="0"/>
              </a:spcBef>
              <a:spcAft>
                <a:spcPts val="0"/>
              </a:spcAft>
              <a:buClr>
                <a:srgbClr val="000000"/>
              </a:buClr>
            </a:pPr>
            <a:r>
              <a:rPr lang="de" sz="1067" kern="0">
                <a:solidFill>
                  <a:srgbClr val="FFFFFF"/>
                </a:solidFill>
                <a:latin typeface="Inter"/>
                <a:ea typeface="Inter"/>
                <a:cs typeface="Inter"/>
                <a:sym typeface="Inter"/>
              </a:rPr>
              <a:t>Quelle: Bundesamt für Statistik</a:t>
            </a:r>
            <a:endParaRPr sz="1067" kern="0">
              <a:solidFill>
                <a:srgbClr val="FFFFFF"/>
              </a:solidFill>
              <a:latin typeface="Inter"/>
              <a:ea typeface="Inter"/>
              <a:cs typeface="Inter"/>
              <a:sym typeface="Inter"/>
            </a:endParaRPr>
          </a:p>
        </p:txBody>
      </p:sp>
      <p:sp>
        <p:nvSpPr>
          <p:cNvPr id="424" name="Google Shape;424;p87"/>
          <p:cNvSpPr txBox="1"/>
          <p:nvPr/>
        </p:nvSpPr>
        <p:spPr>
          <a:xfrm>
            <a:off x="7407061" y="695695"/>
            <a:ext cx="484000" cy="205121"/>
          </a:xfrm>
          <a:prstGeom prst="rect">
            <a:avLst/>
          </a:prstGeom>
          <a:noFill/>
          <a:ln>
            <a:noFill/>
          </a:ln>
        </p:spPr>
        <p:txBody>
          <a:bodyPr spcFirstLastPara="1" wrap="square" lIns="0" tIns="0" rIns="0" bIns="0" anchor="t" anchorCtr="0">
            <a:spAutoFit/>
          </a:bodyPr>
          <a:lstStyle/>
          <a:p>
            <a:pPr algn="ctr" defTabSz="1219170" fontAlgn="auto">
              <a:spcBef>
                <a:spcPts val="0"/>
              </a:spcBef>
              <a:spcAft>
                <a:spcPts val="0"/>
              </a:spcAft>
              <a:buClr>
                <a:srgbClr val="000000"/>
              </a:buClr>
            </a:pPr>
            <a:r>
              <a:rPr lang="de" sz="1333" kern="0">
                <a:solidFill>
                  <a:srgbClr val="FFFFFF"/>
                </a:solidFill>
                <a:latin typeface="Inter Light"/>
                <a:ea typeface="Inter Light"/>
                <a:cs typeface="Inter Light"/>
                <a:sym typeface="Inter Light"/>
              </a:rPr>
              <a:t>99+</a:t>
            </a:r>
            <a:endParaRPr sz="1333" kern="0">
              <a:solidFill>
                <a:srgbClr val="FFFFFF"/>
              </a:solidFill>
              <a:latin typeface="Inter Light"/>
              <a:ea typeface="Inter Light"/>
              <a:cs typeface="Inter Light"/>
              <a:sym typeface="Inter Light"/>
            </a:endParaRPr>
          </a:p>
        </p:txBody>
      </p:sp>
      <p:sp>
        <p:nvSpPr>
          <p:cNvPr id="425" name="Google Shape;425;p87"/>
          <p:cNvSpPr txBox="1"/>
          <p:nvPr/>
        </p:nvSpPr>
        <p:spPr>
          <a:xfrm>
            <a:off x="7407057" y="1719391"/>
            <a:ext cx="484000" cy="205121"/>
          </a:xfrm>
          <a:prstGeom prst="rect">
            <a:avLst/>
          </a:prstGeom>
          <a:noFill/>
          <a:ln>
            <a:noFill/>
          </a:ln>
        </p:spPr>
        <p:txBody>
          <a:bodyPr spcFirstLastPara="1" wrap="square" lIns="0" tIns="0" rIns="0" bIns="0" anchor="t" anchorCtr="0">
            <a:spAutoFit/>
          </a:bodyPr>
          <a:lstStyle/>
          <a:p>
            <a:pPr algn="ctr" defTabSz="1219170" fontAlgn="auto">
              <a:spcBef>
                <a:spcPts val="0"/>
              </a:spcBef>
              <a:spcAft>
                <a:spcPts val="0"/>
              </a:spcAft>
              <a:buClr>
                <a:srgbClr val="000000"/>
              </a:buClr>
            </a:pPr>
            <a:r>
              <a:rPr lang="de" sz="1333" kern="0">
                <a:solidFill>
                  <a:srgbClr val="FFFFFF"/>
                </a:solidFill>
                <a:latin typeface="Inter Light"/>
                <a:ea typeface="Inter Light"/>
                <a:cs typeface="Inter Light"/>
                <a:sym typeface="Inter Light"/>
              </a:rPr>
              <a:t>80</a:t>
            </a:r>
            <a:endParaRPr sz="1333" kern="0">
              <a:solidFill>
                <a:srgbClr val="FFFFFF"/>
              </a:solidFill>
              <a:latin typeface="Inter Light"/>
              <a:ea typeface="Inter Light"/>
              <a:cs typeface="Inter Light"/>
              <a:sym typeface="Inter Light"/>
            </a:endParaRPr>
          </a:p>
        </p:txBody>
      </p:sp>
      <p:sp>
        <p:nvSpPr>
          <p:cNvPr id="426" name="Google Shape;426;p87"/>
          <p:cNvSpPr/>
          <p:nvPr/>
        </p:nvSpPr>
        <p:spPr>
          <a:xfrm>
            <a:off x="4910067" y="4737900"/>
            <a:ext cx="3042000" cy="410400"/>
          </a:xfrm>
          <a:prstGeom prst="roundRect">
            <a:avLst>
              <a:gd name="adj" fmla="val 16667"/>
            </a:avLst>
          </a:prstGeom>
          <a:noFill/>
          <a:ln w="3810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algn="ctr" defTabSz="1219170" fontAlgn="auto">
              <a:spcBef>
                <a:spcPts val="0"/>
              </a:spcBef>
              <a:spcAft>
                <a:spcPts val="0"/>
              </a:spcAft>
              <a:buClr>
                <a:srgbClr val="000000"/>
              </a:buClr>
            </a:pPr>
            <a:endParaRPr sz="1867" kern="0">
              <a:solidFill>
                <a:srgbClr val="000000"/>
              </a:solidFill>
              <a:latin typeface="Inter"/>
              <a:ea typeface="Inter"/>
              <a:cs typeface="Inter"/>
              <a:sym typeface="Inter"/>
            </a:endParaRPr>
          </a:p>
        </p:txBody>
      </p:sp>
      <p:sp>
        <p:nvSpPr>
          <p:cNvPr id="427" name="Google Shape;427;p87"/>
          <p:cNvSpPr txBox="1"/>
          <p:nvPr/>
        </p:nvSpPr>
        <p:spPr>
          <a:xfrm>
            <a:off x="720004" y="4588659"/>
            <a:ext cx="3081200" cy="1206903"/>
          </a:xfrm>
          <a:prstGeom prst="rect">
            <a:avLst/>
          </a:prstGeom>
          <a:noFill/>
          <a:ln>
            <a:noFill/>
          </a:ln>
        </p:spPr>
        <p:txBody>
          <a:bodyPr spcFirstLastPara="1" wrap="square" lIns="0" tIns="0" rIns="0" bIns="240000" anchor="t" anchorCtr="0">
            <a:spAutoFit/>
          </a:bodyPr>
          <a:lstStyle/>
          <a:p>
            <a:pPr defTabSz="1219170" fontAlgn="auto">
              <a:spcBef>
                <a:spcPts val="0"/>
              </a:spcBef>
              <a:spcAft>
                <a:spcPts val="0"/>
              </a:spcAft>
              <a:buClr>
                <a:srgbClr val="000000"/>
              </a:buClr>
            </a:pPr>
            <a:r>
              <a:rPr lang="de" sz="1867" kern="0">
                <a:solidFill>
                  <a:srgbClr val="FFFFFF"/>
                </a:solidFill>
                <a:latin typeface="Inter"/>
                <a:ea typeface="Inter"/>
                <a:cs typeface="Inter"/>
                <a:sym typeface="Inter"/>
              </a:rPr>
              <a:t>Geburten nach Jahr: </a:t>
            </a:r>
            <a:endParaRPr sz="1867" kern="0">
              <a:solidFill>
                <a:srgbClr val="FFFFFF"/>
              </a:solidFill>
              <a:latin typeface="Inter"/>
              <a:ea typeface="Inter"/>
              <a:cs typeface="Inter"/>
              <a:sym typeface="Inter"/>
            </a:endParaRPr>
          </a:p>
          <a:p>
            <a:pPr marL="609585" indent="-423323" defTabSz="1219170" fontAlgn="auto">
              <a:spcBef>
                <a:spcPts val="800"/>
              </a:spcBef>
              <a:spcAft>
                <a:spcPts val="0"/>
              </a:spcAft>
              <a:buClr>
                <a:srgbClr val="FFFFFF"/>
              </a:buClr>
              <a:buSzPts val="1400"/>
              <a:buFont typeface="Inter"/>
              <a:buChar char="●"/>
            </a:pPr>
            <a:r>
              <a:rPr lang="de" sz="1867" kern="0">
                <a:solidFill>
                  <a:srgbClr val="FFFFFF"/>
                </a:solidFill>
                <a:latin typeface="Inter"/>
                <a:ea typeface="Inter"/>
                <a:cs typeface="Inter"/>
                <a:sym typeface="Inter"/>
              </a:rPr>
              <a:t>1958: 91’421</a:t>
            </a:r>
            <a:endParaRPr sz="1867" kern="0">
              <a:solidFill>
                <a:srgbClr val="FFFFFF"/>
              </a:solidFill>
              <a:latin typeface="Inter"/>
              <a:ea typeface="Inter"/>
              <a:cs typeface="Inter"/>
              <a:sym typeface="Inter"/>
            </a:endParaRPr>
          </a:p>
          <a:p>
            <a:pPr marL="609585" indent="-423323" defTabSz="1219170" fontAlgn="auto">
              <a:spcBef>
                <a:spcPts val="0"/>
              </a:spcBef>
              <a:spcAft>
                <a:spcPts val="0"/>
              </a:spcAft>
              <a:buClr>
                <a:srgbClr val="FFFFFF"/>
              </a:buClr>
              <a:buSzPts val="1400"/>
              <a:buFont typeface="Inter"/>
              <a:buChar char="●"/>
            </a:pPr>
            <a:r>
              <a:rPr lang="de" sz="1867" kern="0">
                <a:solidFill>
                  <a:srgbClr val="FFFFFF"/>
                </a:solidFill>
                <a:latin typeface="Inter"/>
                <a:ea typeface="Inter"/>
                <a:cs typeface="Inter"/>
                <a:sym typeface="Inter"/>
              </a:rPr>
              <a:t>2008: 76’691</a:t>
            </a:r>
            <a:endParaRPr sz="1867" kern="0">
              <a:solidFill>
                <a:srgbClr val="FFFFFF"/>
              </a:solidFill>
              <a:latin typeface="Inter"/>
              <a:ea typeface="Inter"/>
              <a:cs typeface="Inter"/>
              <a:sym typeface="Int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31"/>
        <p:cNvGrpSpPr/>
        <p:nvPr/>
      </p:nvGrpSpPr>
      <p:grpSpPr>
        <a:xfrm>
          <a:off x="0" y="0"/>
          <a:ext cx="0" cy="0"/>
          <a:chOff x="0" y="0"/>
          <a:chExt cx="0" cy="0"/>
        </a:xfrm>
      </p:grpSpPr>
      <p:sp>
        <p:nvSpPr>
          <p:cNvPr id="432" name="Google Shape;432;p88"/>
          <p:cNvSpPr txBox="1"/>
          <p:nvPr/>
        </p:nvSpPr>
        <p:spPr>
          <a:xfrm>
            <a:off x="741733" y="720201"/>
            <a:ext cx="6421200" cy="759345"/>
          </a:xfrm>
          <a:prstGeom prst="rect">
            <a:avLst/>
          </a:prstGeom>
          <a:noFill/>
          <a:ln>
            <a:noFill/>
          </a:ln>
        </p:spPr>
        <p:txBody>
          <a:bodyPr spcFirstLastPara="1" wrap="square" lIns="0" tIns="0" rIns="0" bIns="240000" anchor="t" anchorCtr="0">
            <a:spAutoFit/>
          </a:bodyPr>
          <a:lstStyle/>
          <a:p>
            <a:pPr defTabSz="1219170" fontAlgn="auto">
              <a:lnSpc>
                <a:spcPct val="90000"/>
              </a:lnSpc>
              <a:spcBef>
                <a:spcPts val="0"/>
              </a:spcBef>
              <a:spcAft>
                <a:spcPts val="0"/>
              </a:spcAft>
              <a:buClr>
                <a:srgbClr val="000000"/>
              </a:buClr>
            </a:pPr>
            <a:r>
              <a:rPr lang="de" sz="3733" kern="0">
                <a:solidFill>
                  <a:srgbClr val="FFFFFF"/>
                </a:solidFill>
                <a:latin typeface="Inter ExtraBold"/>
                <a:ea typeface="Inter ExtraBold"/>
                <a:cs typeface="Inter ExtraBold"/>
                <a:sym typeface="Inter ExtraBold"/>
              </a:rPr>
              <a:t>Die Lehre als Königsweg</a:t>
            </a:r>
            <a:endParaRPr sz="3733" kern="0">
              <a:solidFill>
                <a:srgbClr val="FFFFFF"/>
              </a:solidFill>
              <a:latin typeface="Inter ExtraBold"/>
              <a:ea typeface="Inter ExtraBold"/>
              <a:cs typeface="Inter ExtraBold"/>
              <a:sym typeface="Inter ExtraBold"/>
            </a:endParaRPr>
          </a:p>
        </p:txBody>
      </p:sp>
      <p:pic>
        <p:nvPicPr>
          <p:cNvPr id="433" name="Google Shape;433;p8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96534" y="1082933"/>
            <a:ext cx="11779899" cy="5775067"/>
          </a:xfrm>
          <a:prstGeom prst="rect">
            <a:avLst/>
          </a:prstGeom>
          <a:noFill/>
          <a:ln>
            <a:noFill/>
          </a:ln>
        </p:spPr>
      </p:pic>
      <p:pic>
        <p:nvPicPr>
          <p:cNvPr id="434" name="Google Shape;434;p88"/>
          <p:cNvPicPr preferRelativeResize="0"/>
          <p:nvPr/>
        </p:nvPicPr>
        <p:blipFill rotWithShape="1">
          <a:blip r:embed="rId4" cstate="screen">
            <a:alphaModFix/>
            <a:extLst>
              <a:ext uri="{28A0092B-C50C-407E-A947-70E740481C1C}">
                <a14:useLocalDpi xmlns:a14="http://schemas.microsoft.com/office/drawing/2010/main"/>
              </a:ext>
            </a:extLst>
          </a:blip>
          <a:srcRect r="-2923"/>
          <a:stretch/>
        </p:blipFill>
        <p:spPr>
          <a:xfrm rot="-342040">
            <a:off x="2572071" y="2218545"/>
            <a:ext cx="3315597" cy="44718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89"/>
          <p:cNvSpPr txBox="1">
            <a:spLocks noGrp="1"/>
          </p:cNvSpPr>
          <p:nvPr>
            <p:ph type="ctrTitle"/>
          </p:nvPr>
        </p:nvSpPr>
        <p:spPr>
          <a:xfrm>
            <a:off x="720000" y="4476101"/>
            <a:ext cx="9354000" cy="1661993"/>
          </a:xfrm>
          <a:prstGeom prst="rect">
            <a:avLst/>
          </a:prstGeom>
        </p:spPr>
        <p:txBody>
          <a:bodyPr spcFirstLastPara="1" wrap="square" lIns="0" tIns="0" rIns="0" bIns="0" anchor="t" anchorCtr="0">
            <a:spAutoFit/>
          </a:bodyPr>
          <a:lstStyle/>
          <a:p>
            <a:r>
              <a:rPr lang="de"/>
              <a:t>Fakten zum </a:t>
            </a:r>
            <a:endParaRPr/>
          </a:p>
          <a:p>
            <a:r>
              <a:rPr lang="de"/>
              <a:t>Lehrstellenmarkt</a:t>
            </a:r>
            <a:endParaRPr/>
          </a:p>
        </p:txBody>
      </p:sp>
      <p:sp>
        <p:nvSpPr>
          <p:cNvPr id="440" name="Google Shape;440;p89"/>
          <p:cNvSpPr txBox="1">
            <a:spLocks noGrp="1"/>
          </p:cNvSpPr>
          <p:nvPr>
            <p:ph type="subTitle" idx="1"/>
          </p:nvPr>
        </p:nvSpPr>
        <p:spPr>
          <a:xfrm>
            <a:off x="720000" y="3856903"/>
            <a:ext cx="10752000" cy="619044"/>
          </a:xfrm>
          <a:prstGeom prst="rect">
            <a:avLst/>
          </a:prstGeom>
        </p:spPr>
        <p:txBody>
          <a:bodyPr spcFirstLastPara="1" wrap="square" lIns="0" tIns="0" rIns="0" bIns="288000" anchor="t" anchorCtr="0">
            <a:spAutoFit/>
          </a:bodyPr>
          <a:lstStyle/>
          <a:p>
            <a:pPr marL="0" indent="0"/>
            <a:r>
              <a:rPr lang="de"/>
              <a:t>Young Talents</a:t>
            </a:r>
            <a:endParaRPr/>
          </a:p>
        </p:txBody>
      </p:sp>
      <p:pic>
        <p:nvPicPr>
          <p:cNvPr id="441" name="Google Shape;441;p89"/>
          <p:cNvPicPr preferRelativeResize="0"/>
          <p:nvPr/>
        </p:nvPicPr>
        <p:blipFill rotWithShape="1">
          <a:blip r:embed="rId3" cstate="screen">
            <a:alphaModFix amt="70000"/>
            <a:extLst>
              <a:ext uri="{28A0092B-C50C-407E-A947-70E740481C1C}">
                <a14:useLocalDpi xmlns:a14="http://schemas.microsoft.com/office/drawing/2010/main"/>
              </a:ext>
            </a:extLst>
          </a:blip>
          <a:srcRect l="-5741" t="-1132"/>
          <a:stretch/>
        </p:blipFill>
        <p:spPr>
          <a:xfrm>
            <a:off x="8050701" y="2377500"/>
            <a:ext cx="4141300" cy="43362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45"/>
        <p:cNvGrpSpPr/>
        <p:nvPr/>
      </p:nvGrpSpPr>
      <p:grpSpPr>
        <a:xfrm>
          <a:off x="0" y="0"/>
          <a:ext cx="0" cy="0"/>
          <a:chOff x="0" y="0"/>
          <a:chExt cx="0" cy="0"/>
        </a:xfrm>
      </p:grpSpPr>
      <p:pic>
        <p:nvPicPr>
          <p:cNvPr id="446" name="Google Shape;446;p9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7259799">
            <a:off x="4010920" y="3539627"/>
            <a:ext cx="432481" cy="611215"/>
          </a:xfrm>
          <a:prstGeom prst="rect">
            <a:avLst/>
          </a:prstGeom>
          <a:noFill/>
          <a:ln>
            <a:noFill/>
          </a:ln>
        </p:spPr>
      </p:pic>
      <p:sp>
        <p:nvSpPr>
          <p:cNvPr id="447" name="Google Shape;447;p90"/>
          <p:cNvSpPr txBox="1"/>
          <p:nvPr/>
        </p:nvSpPr>
        <p:spPr>
          <a:xfrm>
            <a:off x="741667" y="720001"/>
            <a:ext cx="10138000" cy="574453"/>
          </a:xfrm>
          <a:prstGeom prst="rect">
            <a:avLst/>
          </a:prstGeom>
          <a:noFill/>
          <a:ln>
            <a:noFill/>
          </a:ln>
        </p:spPr>
        <p:txBody>
          <a:bodyPr spcFirstLastPara="1" wrap="square" lIns="0" tIns="0" rIns="0" bIns="0" anchor="t" anchorCtr="0">
            <a:spAutoFit/>
          </a:bodyPr>
          <a:lstStyle/>
          <a:p>
            <a:pPr defTabSz="1219170" fontAlgn="auto">
              <a:spcBef>
                <a:spcPts val="0"/>
              </a:spcBef>
              <a:spcAft>
                <a:spcPts val="0"/>
              </a:spcAft>
              <a:buClr>
                <a:srgbClr val="000000"/>
              </a:buClr>
            </a:pPr>
            <a:r>
              <a:rPr lang="de" sz="3733" kern="0">
                <a:solidFill>
                  <a:srgbClr val="FFFFFF"/>
                </a:solidFill>
                <a:latin typeface="Inter ExtraBold"/>
                <a:ea typeface="Inter ExtraBold"/>
                <a:cs typeface="Inter ExtraBold"/>
                <a:sym typeface="Inter ExtraBold"/>
              </a:rPr>
              <a:t>Gen Z im Lehrstellenmarkt</a:t>
            </a:r>
            <a:endParaRPr sz="3733" kern="0">
              <a:solidFill>
                <a:srgbClr val="FFFFFF"/>
              </a:solidFill>
              <a:latin typeface="Inter ExtraBold"/>
              <a:ea typeface="Inter ExtraBold"/>
              <a:cs typeface="Inter ExtraBold"/>
              <a:sym typeface="Inter ExtraBold"/>
            </a:endParaRPr>
          </a:p>
        </p:txBody>
      </p:sp>
      <p:sp>
        <p:nvSpPr>
          <p:cNvPr id="448" name="Google Shape;448;p90"/>
          <p:cNvSpPr/>
          <p:nvPr/>
        </p:nvSpPr>
        <p:spPr>
          <a:xfrm>
            <a:off x="4283833" y="1990723"/>
            <a:ext cx="3630400" cy="4139200"/>
          </a:xfrm>
          <a:prstGeom prst="rect">
            <a:avLst/>
          </a:prstGeom>
          <a:noFill/>
          <a:ln w="9525" cap="flat" cmpd="sng">
            <a:solidFill>
              <a:srgbClr val="DAE0E5"/>
            </a:solidFill>
            <a:prstDash val="dot"/>
            <a:round/>
            <a:headEnd type="none" w="sm" len="sm"/>
            <a:tailEnd type="none" w="sm" len="sm"/>
          </a:ln>
        </p:spPr>
        <p:txBody>
          <a:bodyPr spcFirstLastPara="1" wrap="square" lIns="121900" tIns="121900" rIns="121900" bIns="121900" anchor="ctr" anchorCtr="0">
            <a:noAutofit/>
          </a:bodyPr>
          <a:lstStyle/>
          <a:p>
            <a:pPr algn="ctr" defTabSz="1219170" fontAlgn="auto">
              <a:spcBef>
                <a:spcPts val="0"/>
              </a:spcBef>
              <a:spcAft>
                <a:spcPts val="0"/>
              </a:spcAft>
              <a:buClr>
                <a:srgbClr val="000000"/>
              </a:buClr>
            </a:pPr>
            <a:endParaRPr sz="1333" kern="0">
              <a:solidFill>
                <a:srgbClr val="000000"/>
              </a:solidFill>
              <a:latin typeface="Inter Light"/>
              <a:ea typeface="Inter Light"/>
              <a:cs typeface="Inter Light"/>
              <a:sym typeface="Inter Light"/>
            </a:endParaRPr>
          </a:p>
        </p:txBody>
      </p:sp>
      <p:sp>
        <p:nvSpPr>
          <p:cNvPr id="449" name="Google Shape;449;p90"/>
          <p:cNvSpPr/>
          <p:nvPr/>
        </p:nvSpPr>
        <p:spPr>
          <a:xfrm>
            <a:off x="724267" y="3162633"/>
            <a:ext cx="3004400" cy="1410800"/>
          </a:xfrm>
          <a:prstGeom prst="roundRect">
            <a:avLst>
              <a:gd name="adj" fmla="val 0"/>
            </a:avLst>
          </a:prstGeom>
          <a:solidFill>
            <a:srgbClr val="FFFFFF">
              <a:alpha val="12030"/>
            </a:srgbClr>
          </a:solidFill>
          <a:ln>
            <a:noFill/>
          </a:ln>
        </p:spPr>
        <p:txBody>
          <a:bodyPr spcFirstLastPara="1" wrap="square" lIns="121900" tIns="121900" rIns="121900" bIns="121900" anchor="ctr" anchorCtr="0">
            <a:noAutofit/>
          </a:bodyPr>
          <a:lstStyle/>
          <a:p>
            <a:pPr algn="ctr" defTabSz="1219170" fontAlgn="auto">
              <a:spcBef>
                <a:spcPts val="0"/>
              </a:spcBef>
              <a:spcAft>
                <a:spcPts val="0"/>
              </a:spcAft>
              <a:buClr>
                <a:srgbClr val="000000"/>
              </a:buClr>
            </a:pPr>
            <a:r>
              <a:rPr lang="de" sz="1333" kern="0">
                <a:solidFill>
                  <a:srgbClr val="FFFFFF"/>
                </a:solidFill>
                <a:latin typeface="Inter Light"/>
                <a:ea typeface="Inter Light"/>
                <a:cs typeface="Inter Light"/>
                <a:sym typeface="Inter Light"/>
              </a:rPr>
              <a:t>Abschluss der obligatorischen </a:t>
            </a:r>
            <a:endParaRPr sz="1333" kern="0">
              <a:solidFill>
                <a:srgbClr val="FFFFFF"/>
              </a:solidFill>
              <a:latin typeface="Inter Light"/>
              <a:ea typeface="Inter Light"/>
              <a:cs typeface="Inter Light"/>
              <a:sym typeface="Inter Light"/>
            </a:endParaRPr>
          </a:p>
          <a:p>
            <a:pPr algn="ctr" defTabSz="1219170" fontAlgn="auto">
              <a:spcBef>
                <a:spcPts val="0"/>
              </a:spcBef>
              <a:spcAft>
                <a:spcPts val="0"/>
              </a:spcAft>
              <a:buClr>
                <a:srgbClr val="000000"/>
              </a:buClr>
            </a:pPr>
            <a:r>
              <a:rPr lang="de" sz="1333" kern="0">
                <a:solidFill>
                  <a:srgbClr val="FFFFFF"/>
                </a:solidFill>
                <a:latin typeface="Inter Light"/>
                <a:ea typeface="Inter Light"/>
                <a:cs typeface="Inter Light"/>
                <a:sym typeface="Inter Light"/>
              </a:rPr>
              <a:t>Schulzeit (3. OS)</a:t>
            </a:r>
            <a:endParaRPr sz="1333" kern="0">
              <a:solidFill>
                <a:srgbClr val="FFFFFF"/>
              </a:solidFill>
              <a:latin typeface="Inter Light"/>
              <a:ea typeface="Inter Light"/>
              <a:cs typeface="Inter Light"/>
              <a:sym typeface="Inter Light"/>
            </a:endParaRPr>
          </a:p>
        </p:txBody>
      </p:sp>
      <p:sp>
        <p:nvSpPr>
          <p:cNvPr id="450" name="Google Shape;450;p90"/>
          <p:cNvSpPr/>
          <p:nvPr/>
        </p:nvSpPr>
        <p:spPr>
          <a:xfrm>
            <a:off x="8467400" y="2751233"/>
            <a:ext cx="3004400" cy="2233600"/>
          </a:xfrm>
          <a:prstGeom prst="roundRect">
            <a:avLst>
              <a:gd name="adj" fmla="val 0"/>
            </a:avLst>
          </a:prstGeom>
          <a:solidFill>
            <a:srgbClr val="FFFFFF">
              <a:alpha val="12030"/>
            </a:srgbClr>
          </a:solidFill>
          <a:ln>
            <a:noFill/>
          </a:ln>
        </p:spPr>
        <p:txBody>
          <a:bodyPr spcFirstLastPara="1" wrap="square" lIns="121900" tIns="121900" rIns="121900" bIns="121900" anchor="ctr" anchorCtr="0">
            <a:noAutofit/>
          </a:bodyPr>
          <a:lstStyle/>
          <a:p>
            <a:pPr algn="ctr" defTabSz="1219170" fontAlgn="auto">
              <a:spcBef>
                <a:spcPts val="0"/>
              </a:spcBef>
              <a:spcAft>
                <a:spcPts val="0"/>
              </a:spcAft>
              <a:buClr>
                <a:srgbClr val="000000"/>
              </a:buClr>
            </a:pPr>
            <a:r>
              <a:rPr lang="de" sz="2133" kern="0">
                <a:solidFill>
                  <a:srgbClr val="FFFFFF"/>
                </a:solidFill>
                <a:latin typeface="Inter Black"/>
                <a:ea typeface="Inter Black"/>
                <a:cs typeface="Inter Black"/>
                <a:sym typeface="Inter Black"/>
              </a:rPr>
              <a:t>76'261</a:t>
            </a:r>
            <a:br>
              <a:rPr lang="de" sz="1333" b="1" kern="0">
                <a:solidFill>
                  <a:srgbClr val="FFFFFF"/>
                </a:solidFill>
                <a:latin typeface="Inter"/>
                <a:ea typeface="Inter"/>
                <a:cs typeface="Inter"/>
                <a:sym typeface="Inter"/>
              </a:rPr>
            </a:br>
            <a:r>
              <a:rPr lang="de" sz="1333" kern="0">
                <a:solidFill>
                  <a:srgbClr val="FFFFFF"/>
                </a:solidFill>
                <a:latin typeface="Inter Light"/>
                <a:ea typeface="Inter Light"/>
                <a:cs typeface="Inter Light"/>
                <a:sym typeface="Inter Light"/>
              </a:rPr>
              <a:t>besetzte Lehrstellen</a:t>
            </a:r>
            <a:endParaRPr sz="1333" kern="0">
              <a:solidFill>
                <a:srgbClr val="FFFFFF"/>
              </a:solidFill>
              <a:latin typeface="Inter Light"/>
              <a:ea typeface="Inter Light"/>
              <a:cs typeface="Inter Light"/>
              <a:sym typeface="Inter Light"/>
            </a:endParaRPr>
          </a:p>
          <a:p>
            <a:pPr algn="ctr" defTabSz="1219170" fontAlgn="auto">
              <a:spcBef>
                <a:spcPts val="0"/>
              </a:spcBef>
              <a:spcAft>
                <a:spcPts val="0"/>
              </a:spcAft>
              <a:buClr>
                <a:srgbClr val="000000"/>
              </a:buClr>
            </a:pPr>
            <a:r>
              <a:rPr lang="de" sz="1333" b="1" kern="0">
                <a:solidFill>
                  <a:srgbClr val="FFFFFF"/>
                </a:solidFill>
                <a:latin typeface="Inter"/>
                <a:ea typeface="Inter"/>
                <a:cs typeface="Inter"/>
                <a:sym typeface="Inter"/>
              </a:rPr>
              <a:t> </a:t>
            </a:r>
            <a:endParaRPr sz="1333" b="1" kern="0">
              <a:solidFill>
                <a:srgbClr val="FFFFFF"/>
              </a:solidFill>
              <a:latin typeface="Inter"/>
              <a:ea typeface="Inter"/>
              <a:cs typeface="Inter"/>
              <a:sym typeface="Inter"/>
            </a:endParaRPr>
          </a:p>
          <a:p>
            <a:pPr algn="ctr" defTabSz="1219170" fontAlgn="auto">
              <a:spcBef>
                <a:spcPts val="0"/>
              </a:spcBef>
              <a:spcAft>
                <a:spcPts val="0"/>
              </a:spcAft>
              <a:buClr>
                <a:srgbClr val="000000"/>
              </a:buClr>
            </a:pPr>
            <a:r>
              <a:rPr lang="de" sz="1733" b="1" kern="0">
                <a:solidFill>
                  <a:srgbClr val="FFFFFF"/>
                </a:solidFill>
                <a:latin typeface="Inter"/>
                <a:ea typeface="Inter"/>
                <a:cs typeface="Inter"/>
                <a:sym typeface="Inter"/>
              </a:rPr>
              <a:t>→ 12.86% unbesetzt</a:t>
            </a:r>
            <a:endParaRPr sz="1733" b="1" kern="0">
              <a:solidFill>
                <a:srgbClr val="FFFFFF"/>
              </a:solidFill>
              <a:latin typeface="Inter"/>
              <a:ea typeface="Inter"/>
              <a:cs typeface="Inter"/>
              <a:sym typeface="Inter"/>
            </a:endParaRPr>
          </a:p>
        </p:txBody>
      </p:sp>
      <p:grpSp>
        <p:nvGrpSpPr>
          <p:cNvPr id="451" name="Google Shape;451;p90"/>
          <p:cNvGrpSpPr/>
          <p:nvPr/>
        </p:nvGrpSpPr>
        <p:grpSpPr>
          <a:xfrm>
            <a:off x="4802748" y="2270332"/>
            <a:ext cx="3036800" cy="823969"/>
            <a:chOff x="2911475" y="1379582"/>
            <a:chExt cx="2277600" cy="617977"/>
          </a:xfrm>
        </p:grpSpPr>
        <p:sp>
          <p:nvSpPr>
            <p:cNvPr id="452" name="Google Shape;452;p90"/>
            <p:cNvSpPr txBox="1"/>
            <p:nvPr/>
          </p:nvSpPr>
          <p:spPr>
            <a:xfrm>
              <a:off x="2911925" y="1659082"/>
              <a:ext cx="1882800" cy="338477"/>
            </a:xfrm>
            <a:prstGeom prst="rect">
              <a:avLst/>
            </a:prstGeom>
            <a:noFill/>
            <a:ln>
              <a:noFill/>
            </a:ln>
          </p:spPr>
          <p:txBody>
            <a:bodyPr spcFirstLastPara="1" wrap="square" lIns="121900" tIns="121900" rIns="121900" bIns="121900" anchor="t" anchorCtr="0">
              <a:spAutoFit/>
            </a:bodyPr>
            <a:lstStyle/>
            <a:p>
              <a:pPr defTabSz="1219170" fontAlgn="auto">
                <a:spcBef>
                  <a:spcPts val="0"/>
                </a:spcBef>
                <a:spcAft>
                  <a:spcPts val="0"/>
                </a:spcAft>
                <a:buClr>
                  <a:srgbClr val="000000"/>
                </a:buClr>
              </a:pPr>
              <a:r>
                <a:rPr lang="de" sz="1333" kern="0">
                  <a:solidFill>
                    <a:srgbClr val="FFFFFF"/>
                  </a:solidFill>
                  <a:latin typeface="Inter"/>
                  <a:ea typeface="Inter"/>
                  <a:cs typeface="Inter"/>
                  <a:sym typeface="Inter"/>
                </a:rPr>
                <a:t>Zwischenlösung</a:t>
              </a:r>
              <a:endParaRPr sz="1867" kern="0">
                <a:solidFill>
                  <a:srgbClr val="FFFFFF"/>
                </a:solidFill>
                <a:latin typeface="Inter"/>
                <a:ea typeface="Inter"/>
                <a:cs typeface="Inter"/>
                <a:sym typeface="Inter"/>
              </a:endParaRPr>
            </a:p>
          </p:txBody>
        </p:sp>
        <p:sp>
          <p:nvSpPr>
            <p:cNvPr id="453" name="Google Shape;453;p90"/>
            <p:cNvSpPr txBox="1"/>
            <p:nvPr/>
          </p:nvSpPr>
          <p:spPr>
            <a:xfrm>
              <a:off x="2911475" y="1379582"/>
              <a:ext cx="2277600" cy="430809"/>
            </a:xfrm>
            <a:prstGeom prst="rect">
              <a:avLst/>
            </a:prstGeom>
            <a:noFill/>
            <a:ln>
              <a:noFill/>
            </a:ln>
          </p:spPr>
          <p:txBody>
            <a:bodyPr spcFirstLastPara="1" wrap="square" lIns="121900" tIns="121900" rIns="121900" bIns="121900" anchor="t" anchorCtr="0">
              <a:spAutoFit/>
            </a:bodyPr>
            <a:lstStyle/>
            <a:p>
              <a:pPr defTabSz="1219170" fontAlgn="auto">
                <a:spcBef>
                  <a:spcPts val="0"/>
                </a:spcBef>
                <a:spcAft>
                  <a:spcPts val="0"/>
                </a:spcAft>
                <a:buClr>
                  <a:srgbClr val="000000"/>
                </a:buClr>
              </a:pPr>
              <a:r>
                <a:rPr lang="de" sz="2133" kern="0">
                  <a:solidFill>
                    <a:srgbClr val="FFFFFF"/>
                  </a:solidFill>
                  <a:latin typeface="Inter Black"/>
                  <a:ea typeface="Inter Black"/>
                  <a:cs typeface="Inter Black"/>
                  <a:sym typeface="Inter Black"/>
                </a:rPr>
                <a:t>18’690 (21%)</a:t>
              </a:r>
              <a:endParaRPr sz="2400" kern="0">
                <a:solidFill>
                  <a:srgbClr val="FFFFFF"/>
                </a:solidFill>
                <a:latin typeface="Arial"/>
                <a:cs typeface="Arial"/>
                <a:sym typeface="Arial"/>
              </a:endParaRPr>
            </a:p>
          </p:txBody>
        </p:sp>
      </p:grpSp>
      <p:grpSp>
        <p:nvGrpSpPr>
          <p:cNvPr id="454" name="Google Shape;454;p90"/>
          <p:cNvGrpSpPr/>
          <p:nvPr/>
        </p:nvGrpSpPr>
        <p:grpSpPr>
          <a:xfrm>
            <a:off x="4802748" y="3572732"/>
            <a:ext cx="2290000" cy="829568"/>
            <a:chOff x="2911475" y="2313100"/>
            <a:chExt cx="1717500" cy="622176"/>
          </a:xfrm>
        </p:grpSpPr>
        <p:sp>
          <p:nvSpPr>
            <p:cNvPr id="455" name="Google Shape;455;p90"/>
            <p:cNvSpPr txBox="1"/>
            <p:nvPr/>
          </p:nvSpPr>
          <p:spPr>
            <a:xfrm>
              <a:off x="2911475" y="2596800"/>
              <a:ext cx="1717500" cy="338476"/>
            </a:xfrm>
            <a:prstGeom prst="rect">
              <a:avLst/>
            </a:prstGeom>
            <a:noFill/>
            <a:ln>
              <a:noFill/>
            </a:ln>
          </p:spPr>
          <p:txBody>
            <a:bodyPr spcFirstLastPara="1" wrap="square" lIns="121900" tIns="121900" rIns="121900" bIns="121900" anchor="t" anchorCtr="0">
              <a:spAutoFit/>
            </a:bodyPr>
            <a:lstStyle/>
            <a:p>
              <a:pPr defTabSz="1219170" fontAlgn="auto">
                <a:spcBef>
                  <a:spcPts val="0"/>
                </a:spcBef>
                <a:spcAft>
                  <a:spcPts val="0"/>
                </a:spcAft>
                <a:buClr>
                  <a:srgbClr val="000000"/>
                </a:buClr>
              </a:pPr>
              <a:r>
                <a:rPr lang="de" sz="1333" kern="0">
                  <a:solidFill>
                    <a:srgbClr val="FFFFFF"/>
                  </a:solidFill>
                  <a:latin typeface="Inter"/>
                  <a:ea typeface="Inter"/>
                  <a:cs typeface="Inter"/>
                  <a:sym typeface="Inter"/>
                </a:rPr>
                <a:t>Berufliche Grundbildung</a:t>
              </a:r>
              <a:endParaRPr sz="1333" kern="0">
                <a:solidFill>
                  <a:srgbClr val="FFFFFF"/>
                </a:solidFill>
                <a:latin typeface="Inter"/>
                <a:ea typeface="Inter"/>
                <a:cs typeface="Inter"/>
                <a:sym typeface="Inter"/>
              </a:endParaRPr>
            </a:p>
          </p:txBody>
        </p:sp>
        <p:sp>
          <p:nvSpPr>
            <p:cNvPr id="456" name="Google Shape;456;p90"/>
            <p:cNvSpPr txBox="1"/>
            <p:nvPr/>
          </p:nvSpPr>
          <p:spPr>
            <a:xfrm>
              <a:off x="2911475" y="2313100"/>
              <a:ext cx="1717500" cy="430809"/>
            </a:xfrm>
            <a:prstGeom prst="rect">
              <a:avLst/>
            </a:prstGeom>
            <a:noFill/>
            <a:ln>
              <a:noFill/>
            </a:ln>
          </p:spPr>
          <p:txBody>
            <a:bodyPr spcFirstLastPara="1" wrap="square" lIns="121900" tIns="121900" rIns="121900" bIns="121900" anchor="t" anchorCtr="0">
              <a:spAutoFit/>
            </a:bodyPr>
            <a:lstStyle/>
            <a:p>
              <a:pPr defTabSz="1219170" fontAlgn="auto">
                <a:spcBef>
                  <a:spcPts val="0"/>
                </a:spcBef>
                <a:spcAft>
                  <a:spcPts val="0"/>
                </a:spcAft>
                <a:buClr>
                  <a:srgbClr val="000000"/>
                </a:buClr>
              </a:pPr>
              <a:r>
                <a:rPr lang="de" sz="2133" kern="0">
                  <a:solidFill>
                    <a:srgbClr val="FFFFFF"/>
                  </a:solidFill>
                  <a:latin typeface="Inter Black"/>
                  <a:ea typeface="Inter Black"/>
                  <a:cs typeface="Inter Black"/>
                  <a:sym typeface="Inter Black"/>
                </a:rPr>
                <a:t>40’050 (45%)</a:t>
              </a:r>
              <a:endParaRPr sz="1867" kern="0">
                <a:solidFill>
                  <a:srgbClr val="FFFFFF"/>
                </a:solidFill>
                <a:latin typeface="Arial"/>
                <a:cs typeface="Arial"/>
                <a:sym typeface="Arial"/>
              </a:endParaRPr>
            </a:p>
          </p:txBody>
        </p:sp>
      </p:grpSp>
      <p:grpSp>
        <p:nvGrpSpPr>
          <p:cNvPr id="457" name="Google Shape;457;p90"/>
          <p:cNvGrpSpPr/>
          <p:nvPr/>
        </p:nvGrpSpPr>
        <p:grpSpPr>
          <a:xfrm>
            <a:off x="4802748" y="4881877"/>
            <a:ext cx="2860400" cy="977688"/>
            <a:chOff x="2911475" y="3409350"/>
            <a:chExt cx="2145300" cy="733266"/>
          </a:xfrm>
        </p:grpSpPr>
        <p:sp>
          <p:nvSpPr>
            <p:cNvPr id="458" name="Google Shape;458;p90"/>
            <p:cNvSpPr txBox="1"/>
            <p:nvPr/>
          </p:nvSpPr>
          <p:spPr>
            <a:xfrm>
              <a:off x="2911925" y="3650300"/>
              <a:ext cx="1882800" cy="492316"/>
            </a:xfrm>
            <a:prstGeom prst="rect">
              <a:avLst/>
            </a:prstGeom>
            <a:noFill/>
            <a:ln>
              <a:noFill/>
            </a:ln>
          </p:spPr>
          <p:txBody>
            <a:bodyPr spcFirstLastPara="1" wrap="square" lIns="121900" tIns="121900" rIns="121900" bIns="121900" anchor="t" anchorCtr="0">
              <a:spAutoFit/>
            </a:bodyPr>
            <a:lstStyle/>
            <a:p>
              <a:pPr defTabSz="1219170" fontAlgn="auto">
                <a:spcBef>
                  <a:spcPts val="0"/>
                </a:spcBef>
                <a:spcAft>
                  <a:spcPts val="0"/>
                </a:spcAft>
                <a:buClr>
                  <a:srgbClr val="000000"/>
                </a:buClr>
              </a:pPr>
              <a:r>
                <a:rPr lang="de" sz="1333" kern="0">
                  <a:solidFill>
                    <a:srgbClr val="FFFFFF"/>
                  </a:solidFill>
                  <a:latin typeface="Inter"/>
                  <a:ea typeface="Inter"/>
                  <a:cs typeface="Inter"/>
                  <a:sym typeface="Inter"/>
                </a:rPr>
                <a:t>Allgemeinbildender Weg (Gymnasium, FMS)</a:t>
              </a:r>
              <a:endParaRPr sz="1333" kern="0">
                <a:solidFill>
                  <a:srgbClr val="FFFFFF"/>
                </a:solidFill>
                <a:latin typeface="Inter"/>
                <a:ea typeface="Inter"/>
                <a:cs typeface="Inter"/>
                <a:sym typeface="Inter"/>
              </a:endParaRPr>
            </a:p>
          </p:txBody>
        </p:sp>
        <p:sp>
          <p:nvSpPr>
            <p:cNvPr id="459" name="Google Shape;459;p90"/>
            <p:cNvSpPr txBox="1"/>
            <p:nvPr/>
          </p:nvSpPr>
          <p:spPr>
            <a:xfrm>
              <a:off x="2911475" y="3409350"/>
              <a:ext cx="2145300" cy="430809"/>
            </a:xfrm>
            <a:prstGeom prst="rect">
              <a:avLst/>
            </a:prstGeom>
            <a:noFill/>
            <a:ln>
              <a:noFill/>
            </a:ln>
          </p:spPr>
          <p:txBody>
            <a:bodyPr spcFirstLastPara="1" wrap="square" lIns="121900" tIns="121900" rIns="121900" bIns="121900" anchor="t" anchorCtr="0">
              <a:spAutoFit/>
            </a:bodyPr>
            <a:lstStyle/>
            <a:p>
              <a:pPr defTabSz="1219170" fontAlgn="auto">
                <a:spcBef>
                  <a:spcPts val="0"/>
                </a:spcBef>
                <a:spcAft>
                  <a:spcPts val="0"/>
                </a:spcAft>
                <a:buClr>
                  <a:srgbClr val="000000"/>
                </a:buClr>
              </a:pPr>
              <a:r>
                <a:rPr lang="de" sz="2133" kern="0">
                  <a:solidFill>
                    <a:srgbClr val="FFFFFF"/>
                  </a:solidFill>
                  <a:latin typeface="Inter Black"/>
                  <a:ea typeface="Inter Black"/>
                  <a:cs typeface="Inter Black"/>
                  <a:sym typeface="Inter Black"/>
                </a:rPr>
                <a:t>28’480 (32%)</a:t>
              </a:r>
              <a:endParaRPr sz="2133" kern="0">
                <a:solidFill>
                  <a:srgbClr val="FFFFFF"/>
                </a:solidFill>
                <a:latin typeface="Inter Black"/>
                <a:ea typeface="Inter Black"/>
                <a:cs typeface="Inter Black"/>
                <a:sym typeface="Inter Black"/>
              </a:endParaRPr>
            </a:p>
          </p:txBody>
        </p:sp>
      </p:grpSp>
      <p:cxnSp>
        <p:nvCxnSpPr>
          <p:cNvPr id="460" name="Google Shape;460;p90"/>
          <p:cNvCxnSpPr/>
          <p:nvPr/>
        </p:nvCxnSpPr>
        <p:spPr>
          <a:xfrm>
            <a:off x="4298445" y="3375467"/>
            <a:ext cx="3620800" cy="0"/>
          </a:xfrm>
          <a:prstGeom prst="straightConnector1">
            <a:avLst/>
          </a:prstGeom>
          <a:noFill/>
          <a:ln w="9525" cap="flat" cmpd="sng">
            <a:solidFill>
              <a:srgbClr val="DAE0E5"/>
            </a:solidFill>
            <a:prstDash val="dot"/>
            <a:round/>
            <a:headEnd type="none" w="med" len="med"/>
            <a:tailEnd type="none" w="med" len="med"/>
          </a:ln>
        </p:spPr>
      </p:cxnSp>
      <p:cxnSp>
        <p:nvCxnSpPr>
          <p:cNvPr id="461" name="Google Shape;461;p90"/>
          <p:cNvCxnSpPr/>
          <p:nvPr/>
        </p:nvCxnSpPr>
        <p:spPr>
          <a:xfrm>
            <a:off x="4289344" y="4565300"/>
            <a:ext cx="3630400" cy="0"/>
          </a:xfrm>
          <a:prstGeom prst="straightConnector1">
            <a:avLst/>
          </a:prstGeom>
          <a:noFill/>
          <a:ln w="9525" cap="flat" cmpd="sng">
            <a:solidFill>
              <a:srgbClr val="DAE0E5"/>
            </a:solidFill>
            <a:prstDash val="dot"/>
            <a:round/>
            <a:headEnd type="none" w="med" len="med"/>
            <a:tailEnd type="none" w="med" len="med"/>
          </a:ln>
        </p:spPr>
      </p:cxnSp>
      <p:sp>
        <p:nvSpPr>
          <p:cNvPr id="462" name="Google Shape;462;p90"/>
          <p:cNvSpPr txBox="1"/>
          <p:nvPr/>
        </p:nvSpPr>
        <p:spPr>
          <a:xfrm>
            <a:off x="8820165" y="5857067"/>
            <a:ext cx="2778800" cy="738816"/>
          </a:xfrm>
          <a:prstGeom prst="rect">
            <a:avLst/>
          </a:prstGeom>
          <a:noFill/>
          <a:ln>
            <a:noFill/>
          </a:ln>
        </p:spPr>
        <p:txBody>
          <a:bodyPr spcFirstLastPara="1" wrap="square" lIns="121900" tIns="121900" rIns="121900" bIns="121900" anchor="t" anchorCtr="0">
            <a:spAutoFit/>
          </a:bodyPr>
          <a:lstStyle/>
          <a:p>
            <a:pPr algn="r" defTabSz="1219170" fontAlgn="auto">
              <a:spcBef>
                <a:spcPts val="0"/>
              </a:spcBef>
              <a:spcAft>
                <a:spcPts val="0"/>
              </a:spcAft>
              <a:buClr>
                <a:srgbClr val="000000"/>
              </a:buClr>
            </a:pPr>
            <a:r>
              <a:rPr lang="de" sz="1067" kern="0">
                <a:solidFill>
                  <a:srgbClr val="FFFFFF"/>
                </a:solidFill>
                <a:latin typeface="Inter"/>
                <a:ea typeface="Inter"/>
                <a:cs typeface="Inter"/>
                <a:sym typeface="Inter"/>
              </a:rPr>
              <a:t>Quelle: Nahtstellenbarometer 2024</a:t>
            </a:r>
            <a:endParaRPr sz="1067" kern="0">
              <a:solidFill>
                <a:srgbClr val="FFFFFF"/>
              </a:solidFill>
              <a:latin typeface="Inter"/>
              <a:ea typeface="Inter"/>
              <a:cs typeface="Inter"/>
              <a:sym typeface="Inter"/>
            </a:endParaRPr>
          </a:p>
          <a:p>
            <a:pPr algn="r" defTabSz="1219170" fontAlgn="auto">
              <a:spcBef>
                <a:spcPts val="0"/>
              </a:spcBef>
              <a:spcAft>
                <a:spcPts val="0"/>
              </a:spcAft>
              <a:buClr>
                <a:srgbClr val="000000"/>
              </a:buClr>
            </a:pPr>
            <a:endParaRPr sz="1067" kern="0">
              <a:solidFill>
                <a:srgbClr val="FFFFFF"/>
              </a:solidFill>
              <a:latin typeface="Inter"/>
              <a:ea typeface="Inter"/>
              <a:cs typeface="Inter"/>
              <a:sym typeface="Inter"/>
            </a:endParaRPr>
          </a:p>
          <a:p>
            <a:pPr algn="r" defTabSz="1219170" fontAlgn="auto">
              <a:spcBef>
                <a:spcPts val="0"/>
              </a:spcBef>
              <a:spcAft>
                <a:spcPts val="0"/>
              </a:spcAft>
              <a:buClr>
                <a:srgbClr val="000000"/>
              </a:buClr>
            </a:pPr>
            <a:endParaRPr sz="1067" kern="0">
              <a:solidFill>
                <a:srgbClr val="FFFFFF"/>
              </a:solidFill>
              <a:latin typeface="Inter"/>
              <a:ea typeface="Inter"/>
              <a:cs typeface="Inter"/>
              <a:sym typeface="Inter"/>
            </a:endParaRPr>
          </a:p>
        </p:txBody>
      </p:sp>
      <p:pic>
        <p:nvPicPr>
          <p:cNvPr id="463" name="Google Shape;463;p9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7259661">
            <a:off x="7787903" y="3522114"/>
            <a:ext cx="432483" cy="646239"/>
          </a:xfrm>
          <a:prstGeom prst="rect">
            <a:avLst/>
          </a:prstGeom>
          <a:noFill/>
          <a:ln>
            <a:noFill/>
          </a:ln>
        </p:spPr>
      </p:pic>
      <p:sp>
        <p:nvSpPr>
          <p:cNvPr id="464" name="Google Shape;464;p90"/>
          <p:cNvSpPr/>
          <p:nvPr/>
        </p:nvSpPr>
        <p:spPr>
          <a:xfrm rot="286679">
            <a:off x="1453533" y="4409587"/>
            <a:ext cx="2257044" cy="568829"/>
          </a:xfrm>
          <a:prstGeom prst="roundRect">
            <a:avLst>
              <a:gd name="adj" fmla="val 50000"/>
            </a:avLst>
          </a:prstGeom>
          <a:solidFill>
            <a:schemeClr val="accent4"/>
          </a:solidFill>
          <a:ln>
            <a:noFill/>
          </a:ln>
        </p:spPr>
        <p:txBody>
          <a:bodyPr spcFirstLastPara="1" wrap="square" lIns="121900" tIns="121900" rIns="121900" bIns="121900" anchor="ctr" anchorCtr="0">
            <a:noAutofit/>
          </a:bodyPr>
          <a:lstStyle/>
          <a:p>
            <a:pPr algn="ctr" defTabSz="1219170" fontAlgn="auto">
              <a:spcBef>
                <a:spcPts val="0"/>
              </a:spcBef>
              <a:spcAft>
                <a:spcPts val="0"/>
              </a:spcAft>
              <a:buClr>
                <a:srgbClr val="000000"/>
              </a:buClr>
            </a:pPr>
            <a:r>
              <a:rPr lang="de" sz="1867" kern="0">
                <a:solidFill>
                  <a:srgbClr val="6A205F"/>
                </a:solidFill>
                <a:latin typeface="Inter ExtraBold"/>
                <a:ea typeface="Inter ExtraBold"/>
                <a:cs typeface="Inter ExtraBold"/>
                <a:sym typeface="Inter ExtraBold"/>
              </a:rPr>
              <a:t>? SuS</a:t>
            </a:r>
            <a:endParaRPr sz="1867" kern="0">
              <a:solidFill>
                <a:srgbClr val="6A205F"/>
              </a:solidFill>
              <a:latin typeface="Inter ExtraBold"/>
              <a:ea typeface="Inter ExtraBold"/>
              <a:cs typeface="Inter ExtraBold"/>
              <a:sym typeface="Inter ExtraBo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91"/>
          <p:cNvSpPr txBox="1">
            <a:spLocks noGrp="1"/>
          </p:cNvSpPr>
          <p:nvPr>
            <p:ph type="title"/>
          </p:nvPr>
        </p:nvSpPr>
        <p:spPr>
          <a:xfrm>
            <a:off x="741733" y="720200"/>
            <a:ext cx="4994400" cy="738600"/>
          </a:xfrm>
          <a:prstGeom prst="rect">
            <a:avLst/>
          </a:prstGeom>
        </p:spPr>
        <p:txBody>
          <a:bodyPr spcFirstLastPara="1" wrap="square" lIns="0" tIns="0" rIns="0" bIns="0" anchor="t" anchorCtr="0">
            <a:spAutoFit/>
          </a:bodyPr>
          <a:lstStyle/>
          <a:p>
            <a:r>
              <a:rPr lang="de">
                <a:latin typeface="Inter Light"/>
                <a:ea typeface="Inter Light"/>
                <a:cs typeface="Inter Light"/>
                <a:sym typeface="Inter Light"/>
              </a:rPr>
              <a:t>Wir wissen</a:t>
            </a:r>
            <a:endParaRPr>
              <a:latin typeface="Inter Light"/>
              <a:ea typeface="Inter Light"/>
              <a:cs typeface="Inter Light"/>
              <a:sym typeface="Inter Light"/>
            </a:endParaRPr>
          </a:p>
        </p:txBody>
      </p:sp>
      <p:sp>
        <p:nvSpPr>
          <p:cNvPr id="470" name="Google Shape;470;p91"/>
          <p:cNvSpPr txBox="1">
            <a:spLocks noGrp="1"/>
          </p:cNvSpPr>
          <p:nvPr>
            <p:ph type="body" idx="1"/>
          </p:nvPr>
        </p:nvSpPr>
        <p:spPr>
          <a:xfrm>
            <a:off x="741733" y="2364800"/>
            <a:ext cx="4994400" cy="1510400"/>
          </a:xfrm>
          <a:prstGeom prst="rect">
            <a:avLst/>
          </a:prstGeom>
        </p:spPr>
        <p:txBody>
          <a:bodyPr spcFirstLastPara="1" wrap="square" lIns="0" tIns="0" rIns="0" bIns="0" anchor="ctr" anchorCtr="0">
            <a:noAutofit/>
          </a:bodyPr>
          <a:lstStyle/>
          <a:p>
            <a:pPr marL="0" indent="0" algn="ctr">
              <a:spcAft>
                <a:spcPts val="800"/>
              </a:spcAft>
              <a:buNone/>
            </a:pPr>
            <a:r>
              <a:rPr lang="de" sz="3467">
                <a:latin typeface="Inter Light"/>
                <a:ea typeface="Inter Light"/>
                <a:cs typeface="Inter Light"/>
                <a:sym typeface="Inter Light"/>
              </a:rPr>
              <a:t>Früher waren </a:t>
            </a:r>
            <a:r>
              <a:rPr lang="de" sz="3467" b="1"/>
              <a:t>Lehrstellen</a:t>
            </a:r>
            <a:r>
              <a:rPr lang="de" sz="3467">
                <a:latin typeface="Inter Light"/>
                <a:ea typeface="Inter Light"/>
                <a:cs typeface="Inter Light"/>
                <a:sym typeface="Inter Light"/>
              </a:rPr>
              <a:t> umkämpft</a:t>
            </a:r>
            <a:endParaRPr sz="2933"/>
          </a:p>
        </p:txBody>
      </p:sp>
      <p:sp>
        <p:nvSpPr>
          <p:cNvPr id="471" name="Google Shape;471;p91"/>
          <p:cNvSpPr txBox="1">
            <a:spLocks noGrp="1"/>
          </p:cNvSpPr>
          <p:nvPr>
            <p:ph type="body" idx="1"/>
          </p:nvPr>
        </p:nvSpPr>
        <p:spPr>
          <a:xfrm>
            <a:off x="6456000" y="2364800"/>
            <a:ext cx="4994400" cy="1510400"/>
          </a:xfrm>
          <a:prstGeom prst="rect">
            <a:avLst/>
          </a:prstGeom>
        </p:spPr>
        <p:txBody>
          <a:bodyPr spcFirstLastPara="1" wrap="square" lIns="0" tIns="0" rIns="0" bIns="0" anchor="ctr" anchorCtr="0">
            <a:noAutofit/>
          </a:bodyPr>
          <a:lstStyle/>
          <a:p>
            <a:pPr marL="0" indent="0" algn="ctr">
              <a:spcAft>
                <a:spcPts val="800"/>
              </a:spcAft>
              <a:buNone/>
            </a:pPr>
            <a:r>
              <a:rPr lang="de" sz="3467">
                <a:latin typeface="Inter Light"/>
                <a:ea typeface="Inter Light"/>
                <a:cs typeface="Inter Light"/>
                <a:sym typeface="Inter Light"/>
              </a:rPr>
              <a:t>Heute</a:t>
            </a:r>
            <a:r>
              <a:rPr lang="de" sz="2667" b="1"/>
              <a:t> </a:t>
            </a:r>
            <a:r>
              <a:rPr lang="de" sz="3467">
                <a:latin typeface="Inter Light"/>
                <a:ea typeface="Inter Light"/>
                <a:cs typeface="Inter Light"/>
                <a:sym typeface="Inter Light"/>
              </a:rPr>
              <a:t>sind </a:t>
            </a:r>
            <a:r>
              <a:rPr lang="de" sz="3467" b="1"/>
              <a:t>Lernende </a:t>
            </a:r>
            <a:r>
              <a:rPr lang="de" sz="3467">
                <a:latin typeface="Inter Light"/>
                <a:ea typeface="Inter Light"/>
                <a:cs typeface="Inter Light"/>
                <a:sym typeface="Inter Light"/>
              </a:rPr>
              <a:t>umkämpft</a:t>
            </a:r>
            <a:endParaRPr sz="3467">
              <a:latin typeface="Inter Light"/>
              <a:ea typeface="Inter Light"/>
              <a:cs typeface="Inter Light"/>
              <a:sym typeface="Inter Light"/>
            </a:endParaRPr>
          </a:p>
        </p:txBody>
      </p:sp>
      <p:pic>
        <p:nvPicPr>
          <p:cNvPr id="472" name="Google Shape;472;p91"/>
          <p:cNvPicPr preferRelativeResize="0"/>
          <p:nvPr/>
        </p:nvPicPr>
        <p:blipFill>
          <a:blip r:embed="rId3">
            <a:alphaModFix/>
          </a:blip>
          <a:stretch>
            <a:fillRect/>
          </a:stretch>
        </p:blipFill>
        <p:spPr>
          <a:xfrm>
            <a:off x="4343201" y="2665667"/>
            <a:ext cx="3698735" cy="3698735"/>
          </a:xfrm>
          <a:prstGeom prst="rect">
            <a:avLst/>
          </a:prstGeom>
          <a:noFill/>
          <a:ln>
            <a:noFill/>
          </a:ln>
        </p:spPr>
      </p:pic>
      <p:sp>
        <p:nvSpPr>
          <p:cNvPr id="473" name="Google Shape;473;p91"/>
          <p:cNvSpPr/>
          <p:nvPr/>
        </p:nvSpPr>
        <p:spPr>
          <a:xfrm>
            <a:off x="720000" y="1783867"/>
            <a:ext cx="5016000" cy="30156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endParaRPr sz="1867" kern="0">
              <a:solidFill>
                <a:srgbClr val="000000"/>
              </a:solidFill>
              <a:latin typeface="Arial"/>
              <a:cs typeface="Arial"/>
              <a:sym typeface="Arial"/>
            </a:endParaRPr>
          </a:p>
        </p:txBody>
      </p:sp>
      <p:sp>
        <p:nvSpPr>
          <p:cNvPr id="474" name="Google Shape;474;p91"/>
          <p:cNvSpPr/>
          <p:nvPr/>
        </p:nvSpPr>
        <p:spPr>
          <a:xfrm>
            <a:off x="6456133" y="1783867"/>
            <a:ext cx="5016000" cy="30156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endParaRPr sz="1867" kern="0">
              <a:solidFill>
                <a:srgbClr val="000000"/>
              </a:solidFill>
              <a:latin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Inhaltsplatzhalter 2"/>
          <p:cNvSpPr>
            <a:spLocks noGrp="1"/>
          </p:cNvSpPr>
          <p:nvPr>
            <p:ph idx="1"/>
          </p:nvPr>
        </p:nvSpPr>
        <p:spPr>
          <a:xfrm>
            <a:off x="126782" y="852115"/>
            <a:ext cx="11593288" cy="3857625"/>
          </a:xfrm>
        </p:spPr>
        <p:txBody>
          <a:bodyPr/>
          <a:lstStyle/>
          <a:p>
            <a:pPr eaLnBrk="1" hangingPunct="1">
              <a:buFont typeface="Arial" charset="0"/>
              <a:buNone/>
              <a:defRPr/>
            </a:pPr>
            <a:r>
              <a:rPr lang="de-CH" sz="5400" dirty="0">
                <a:solidFill>
                  <a:schemeClr val="bg2">
                    <a:lumMod val="50000"/>
                  </a:schemeClr>
                </a:solidFill>
                <a:cs typeface="Arial" charset="0"/>
              </a:rPr>
              <a:t>Berufe im Wandel</a:t>
            </a:r>
            <a:endParaRPr lang="de-CH" sz="4000" b="0" dirty="0">
              <a:solidFill>
                <a:schemeClr val="bg2">
                  <a:lumMod val="50000"/>
                </a:schemeClr>
              </a:solidFill>
              <a:cs typeface="Arial" charset="0"/>
            </a:endParaRPr>
          </a:p>
        </p:txBody>
      </p:sp>
      <p:sp>
        <p:nvSpPr>
          <p:cNvPr id="2" name="Fußzeilenplatzhalter 1"/>
          <p:cNvSpPr>
            <a:spLocks noGrp="1"/>
          </p:cNvSpPr>
          <p:nvPr>
            <p:ph type="ftr" sz="quarter" idx="3"/>
          </p:nvPr>
        </p:nvSpPr>
        <p:spPr/>
        <p:txBody>
          <a:bodyPr/>
          <a:lstStyle/>
          <a:p>
            <a:r>
              <a:rPr lang="de-DE"/>
              <a:t>Berufsbildneranlass EIT.ost - 16. Januar 2025</a:t>
            </a:r>
            <a:endParaRPr lang="de-CH" dirty="0"/>
          </a:p>
        </p:txBody>
      </p:sp>
      <p:sp>
        <p:nvSpPr>
          <p:cNvPr id="6" name="Rechteck 5">
            <a:extLst>
              <a:ext uri="{FF2B5EF4-FFF2-40B4-BE49-F238E27FC236}">
                <a16:creationId xmlns:a16="http://schemas.microsoft.com/office/drawing/2014/main" id="{06E6C888-B653-C1D7-1605-499C7B54BA57}"/>
              </a:ext>
            </a:extLst>
          </p:cNvPr>
          <p:cNvSpPr/>
          <p:nvPr/>
        </p:nvSpPr>
        <p:spPr>
          <a:xfrm>
            <a:off x="3523798" y="6132353"/>
            <a:ext cx="1266316" cy="622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Textfeld 10">
            <a:extLst>
              <a:ext uri="{FF2B5EF4-FFF2-40B4-BE49-F238E27FC236}">
                <a16:creationId xmlns:a16="http://schemas.microsoft.com/office/drawing/2014/main" id="{5F0B6FB6-1A07-7539-58CA-D5EF9B13140F}"/>
              </a:ext>
            </a:extLst>
          </p:cNvPr>
          <p:cNvSpPr txBox="1"/>
          <p:nvPr/>
        </p:nvSpPr>
        <p:spPr>
          <a:xfrm>
            <a:off x="731404" y="4421209"/>
            <a:ext cx="4032448" cy="923330"/>
          </a:xfrm>
          <a:prstGeom prst="rect">
            <a:avLst/>
          </a:prstGeom>
          <a:noFill/>
        </p:spPr>
        <p:txBody>
          <a:bodyPr wrap="square" rtlCol="0">
            <a:spAutoFit/>
          </a:bodyPr>
          <a:lstStyle/>
          <a:p>
            <a:r>
              <a:rPr lang="de-CH" dirty="0">
                <a:solidFill>
                  <a:schemeClr val="tx1">
                    <a:lumMod val="50000"/>
                    <a:lumOff val="50000"/>
                  </a:schemeClr>
                </a:solidFill>
              </a:rPr>
              <a:t>Film als Beispiel:</a:t>
            </a:r>
          </a:p>
          <a:p>
            <a:endParaRPr lang="de-CH" dirty="0">
              <a:solidFill>
                <a:schemeClr val="tx1">
                  <a:lumMod val="50000"/>
                  <a:lumOff val="50000"/>
                </a:schemeClr>
              </a:solidFill>
            </a:endParaRPr>
          </a:p>
          <a:p>
            <a:r>
              <a:rPr lang="de-CH" dirty="0">
                <a:solidFill>
                  <a:schemeClr val="tx1">
                    <a:lumMod val="50000"/>
                    <a:lumOff val="50000"/>
                  </a:schemeClr>
                </a:solidFill>
              </a:rPr>
              <a:t>Und wie ist es bei uns?</a:t>
            </a:r>
          </a:p>
        </p:txBody>
      </p:sp>
      <p:pic>
        <p:nvPicPr>
          <p:cNvPr id="16" name="Grafik 15">
            <a:extLst>
              <a:ext uri="{FF2B5EF4-FFF2-40B4-BE49-F238E27FC236}">
                <a16:creationId xmlns:a16="http://schemas.microsoft.com/office/drawing/2014/main" id="{E972D116-3212-638D-0B3C-5F7399A74D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930" y="1997469"/>
            <a:ext cx="3239506" cy="2110137"/>
          </a:xfrm>
          <a:prstGeom prst="rect">
            <a:avLst/>
          </a:prstGeom>
        </p:spPr>
      </p:pic>
      <p:sp>
        <p:nvSpPr>
          <p:cNvPr id="17" name="Textfeld 16">
            <a:extLst>
              <a:ext uri="{FF2B5EF4-FFF2-40B4-BE49-F238E27FC236}">
                <a16:creationId xmlns:a16="http://schemas.microsoft.com/office/drawing/2014/main" id="{C9F5F6FC-5562-4C2C-8C0D-1BC404C82FD7}"/>
              </a:ext>
            </a:extLst>
          </p:cNvPr>
          <p:cNvSpPr txBox="1"/>
          <p:nvPr/>
        </p:nvSpPr>
        <p:spPr>
          <a:xfrm>
            <a:off x="2427315" y="3093284"/>
            <a:ext cx="720080" cy="369332"/>
          </a:xfrm>
          <a:prstGeom prst="rect">
            <a:avLst/>
          </a:prstGeom>
          <a:noFill/>
        </p:spPr>
        <p:txBody>
          <a:bodyPr wrap="square" rtlCol="0">
            <a:spAutoFit/>
          </a:bodyPr>
          <a:lstStyle/>
          <a:p>
            <a:r>
              <a:rPr lang="de-CH" dirty="0">
                <a:hlinkClick r:id="rId3"/>
              </a:rPr>
              <a:t>Film</a:t>
            </a:r>
            <a:endParaRPr lang="de-CH" dirty="0"/>
          </a:p>
        </p:txBody>
      </p:sp>
      <p:pic>
        <p:nvPicPr>
          <p:cNvPr id="19" name="Grafik 18">
            <a:extLst>
              <a:ext uri="{FF2B5EF4-FFF2-40B4-BE49-F238E27FC236}">
                <a16:creationId xmlns:a16="http://schemas.microsoft.com/office/drawing/2014/main" id="{3E5A995B-C10E-2F1E-880F-676F58DF1C13}"/>
              </a:ext>
            </a:extLst>
          </p:cNvPr>
          <p:cNvPicPr>
            <a:picLocks noChangeAspect="1"/>
          </p:cNvPicPr>
          <p:nvPr/>
        </p:nvPicPr>
        <p:blipFill>
          <a:blip r:embed="rId4"/>
          <a:stretch>
            <a:fillRect/>
          </a:stretch>
        </p:blipFill>
        <p:spPr>
          <a:xfrm>
            <a:off x="5417530" y="919489"/>
            <a:ext cx="5040560" cy="5523902"/>
          </a:xfrm>
          <a:prstGeom prst="rect">
            <a:avLst/>
          </a:prstGeom>
        </p:spPr>
      </p:pic>
      <p:pic>
        <p:nvPicPr>
          <p:cNvPr id="20" name="Bildplatzhalter 5">
            <a:extLst>
              <a:ext uri="{FF2B5EF4-FFF2-40B4-BE49-F238E27FC236}">
                <a16:creationId xmlns:a16="http://schemas.microsoft.com/office/drawing/2014/main" id="{065344BF-2046-A771-77F5-859B11CC4B7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810404" y="1558278"/>
            <a:ext cx="8254813" cy="48310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92"/>
          <p:cNvSpPr txBox="1"/>
          <p:nvPr/>
        </p:nvSpPr>
        <p:spPr>
          <a:xfrm>
            <a:off x="878167" y="2155634"/>
            <a:ext cx="8720000" cy="1169511"/>
          </a:xfrm>
          <a:prstGeom prst="rect">
            <a:avLst/>
          </a:prstGeom>
          <a:noFill/>
          <a:ln>
            <a:noFill/>
          </a:ln>
        </p:spPr>
        <p:txBody>
          <a:bodyPr spcFirstLastPara="1" wrap="square" lIns="121900" tIns="121900" rIns="121900" bIns="121900" anchor="t" anchorCtr="0">
            <a:spAutoFit/>
          </a:bodyPr>
          <a:lstStyle/>
          <a:p>
            <a:pPr defTabSz="1219170" fontAlgn="auto">
              <a:spcBef>
                <a:spcPts val="0"/>
              </a:spcBef>
              <a:spcAft>
                <a:spcPts val="0"/>
              </a:spcAft>
              <a:buClr>
                <a:srgbClr val="000000"/>
              </a:buClr>
            </a:pPr>
            <a:r>
              <a:rPr lang="de" sz="6000" kern="0">
                <a:solidFill>
                  <a:srgbClr val="FFFFFF"/>
                </a:solidFill>
                <a:latin typeface="Inter Black"/>
                <a:ea typeface="Inter Black"/>
                <a:cs typeface="Inter Black"/>
                <a:sym typeface="Inter Black"/>
              </a:rPr>
              <a:t>Let’s play</a:t>
            </a:r>
            <a:endParaRPr sz="6000" kern="0">
              <a:solidFill>
                <a:srgbClr val="FFFFFF"/>
              </a:solidFill>
              <a:latin typeface="Inter Black"/>
              <a:ea typeface="Inter Black"/>
              <a:cs typeface="Inter Black"/>
              <a:sym typeface="Inter Black"/>
            </a:endParaRPr>
          </a:p>
        </p:txBody>
      </p:sp>
      <p:pic>
        <p:nvPicPr>
          <p:cNvPr id="480" name="Google Shape;480;p9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5610001" y="2543568"/>
            <a:ext cx="6426768" cy="431443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93"/>
          <p:cNvSpPr txBox="1">
            <a:spLocks noGrp="1"/>
          </p:cNvSpPr>
          <p:nvPr>
            <p:ph type="title"/>
          </p:nvPr>
        </p:nvSpPr>
        <p:spPr>
          <a:xfrm>
            <a:off x="741733" y="720201"/>
            <a:ext cx="10338000" cy="2215799"/>
          </a:xfrm>
          <a:prstGeom prst="rect">
            <a:avLst/>
          </a:prstGeom>
        </p:spPr>
        <p:txBody>
          <a:bodyPr spcFirstLastPara="1" wrap="square" lIns="0" tIns="0" rIns="0" bIns="0" anchor="t" anchorCtr="0">
            <a:spAutoFit/>
          </a:bodyPr>
          <a:lstStyle/>
          <a:p>
            <a:r>
              <a:rPr lang="de">
                <a:latin typeface="Inter Light"/>
                <a:ea typeface="Inter Light"/>
                <a:cs typeface="Inter Light"/>
                <a:sym typeface="Inter Light"/>
              </a:rPr>
              <a:t>Wie oft suchen Jugendliche pro Tag nach dem Beruf Elektroinstallateur/in EFZ? </a:t>
            </a:r>
            <a:endParaRPr>
              <a:latin typeface="Inter Light"/>
              <a:ea typeface="Inter Light"/>
              <a:cs typeface="Inter Light"/>
              <a:sym typeface="Inter Light"/>
            </a:endParaRPr>
          </a:p>
        </p:txBody>
      </p:sp>
      <p:sp>
        <p:nvSpPr>
          <p:cNvPr id="486" name="Google Shape;486;p93"/>
          <p:cNvSpPr/>
          <p:nvPr/>
        </p:nvSpPr>
        <p:spPr>
          <a:xfrm>
            <a:off x="730933" y="3470700"/>
            <a:ext cx="5016000" cy="8676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r>
              <a:rPr lang="de" sz="1867" kern="0">
                <a:solidFill>
                  <a:srgbClr val="FFFFFF"/>
                </a:solidFill>
                <a:latin typeface="Inter"/>
                <a:ea typeface="Inter"/>
                <a:cs typeface="Inter"/>
                <a:sym typeface="Inter"/>
              </a:rPr>
              <a:t>a) 122 Mal pro Tag</a:t>
            </a:r>
            <a:endParaRPr sz="1867" kern="0">
              <a:solidFill>
                <a:srgbClr val="FFFFFF"/>
              </a:solidFill>
              <a:latin typeface="Inter"/>
              <a:ea typeface="Inter"/>
              <a:cs typeface="Inter"/>
              <a:sym typeface="Inter"/>
            </a:endParaRPr>
          </a:p>
        </p:txBody>
      </p:sp>
      <p:sp>
        <p:nvSpPr>
          <p:cNvPr id="487" name="Google Shape;487;p93"/>
          <p:cNvSpPr/>
          <p:nvPr/>
        </p:nvSpPr>
        <p:spPr>
          <a:xfrm>
            <a:off x="6340433" y="3470700"/>
            <a:ext cx="5016000" cy="8676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r>
              <a:rPr lang="de" sz="1867" kern="0">
                <a:solidFill>
                  <a:srgbClr val="FFFFFF"/>
                </a:solidFill>
                <a:latin typeface="Inter"/>
                <a:ea typeface="Inter"/>
                <a:cs typeface="Inter"/>
                <a:sym typeface="Inter"/>
              </a:rPr>
              <a:t>b) 12 Mal pro Tag</a:t>
            </a:r>
            <a:endParaRPr sz="1867" kern="0">
              <a:solidFill>
                <a:srgbClr val="FFFFFF"/>
              </a:solidFill>
              <a:latin typeface="Inter"/>
              <a:ea typeface="Inter"/>
              <a:cs typeface="Inter"/>
              <a:sym typeface="Inter"/>
            </a:endParaRPr>
          </a:p>
        </p:txBody>
      </p:sp>
      <p:sp>
        <p:nvSpPr>
          <p:cNvPr id="488" name="Google Shape;488;p93"/>
          <p:cNvSpPr/>
          <p:nvPr/>
        </p:nvSpPr>
        <p:spPr>
          <a:xfrm>
            <a:off x="730933" y="4872400"/>
            <a:ext cx="5016000" cy="8676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r>
              <a:rPr lang="de" sz="1867" kern="0">
                <a:solidFill>
                  <a:srgbClr val="FFFFFF"/>
                </a:solidFill>
                <a:latin typeface="Inter"/>
                <a:ea typeface="Inter"/>
                <a:cs typeface="Inter"/>
                <a:sym typeface="Inter"/>
              </a:rPr>
              <a:t>c) 22 Mal pro Tag</a:t>
            </a:r>
            <a:endParaRPr sz="1867" kern="0">
              <a:solidFill>
                <a:srgbClr val="FFFFFF"/>
              </a:solidFill>
              <a:latin typeface="Inter"/>
              <a:ea typeface="Inter"/>
              <a:cs typeface="Inter"/>
              <a:sym typeface="Inter"/>
            </a:endParaRPr>
          </a:p>
        </p:txBody>
      </p:sp>
      <p:sp>
        <p:nvSpPr>
          <p:cNvPr id="489" name="Google Shape;489;p93"/>
          <p:cNvSpPr/>
          <p:nvPr/>
        </p:nvSpPr>
        <p:spPr>
          <a:xfrm>
            <a:off x="6340433" y="4872400"/>
            <a:ext cx="5016000" cy="8676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r>
              <a:rPr lang="de" sz="1867" kern="0">
                <a:solidFill>
                  <a:srgbClr val="FFFFFF"/>
                </a:solidFill>
                <a:latin typeface="Inter"/>
                <a:ea typeface="Inter"/>
                <a:cs typeface="Inter"/>
                <a:sym typeface="Inter"/>
              </a:rPr>
              <a:t>d) 2 Mal pro Tag</a:t>
            </a:r>
            <a:endParaRPr sz="1867" kern="0">
              <a:solidFill>
                <a:srgbClr val="FFFFFF"/>
              </a:solidFill>
              <a:latin typeface="Inter"/>
              <a:ea typeface="Inter"/>
              <a:cs typeface="Inter"/>
              <a:sym typeface="Inte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94"/>
          <p:cNvSpPr txBox="1">
            <a:spLocks noGrp="1"/>
          </p:cNvSpPr>
          <p:nvPr>
            <p:ph type="title"/>
          </p:nvPr>
        </p:nvSpPr>
        <p:spPr>
          <a:xfrm>
            <a:off x="741733" y="720201"/>
            <a:ext cx="10338000" cy="2215799"/>
          </a:xfrm>
          <a:prstGeom prst="rect">
            <a:avLst/>
          </a:prstGeom>
        </p:spPr>
        <p:txBody>
          <a:bodyPr spcFirstLastPara="1" wrap="square" lIns="0" tIns="0" rIns="0" bIns="0" anchor="t" anchorCtr="0">
            <a:spAutoFit/>
          </a:bodyPr>
          <a:lstStyle/>
          <a:p>
            <a:r>
              <a:rPr lang="de">
                <a:latin typeface="Inter Light"/>
                <a:ea typeface="Inter Light"/>
                <a:cs typeface="Inter Light"/>
                <a:sym typeface="Inter Light"/>
              </a:rPr>
              <a:t>Wie oft suchen Jugendliche pro Tag nach dem Beruf Elektroinstallateur/in EFZ? </a:t>
            </a:r>
            <a:endParaRPr>
              <a:latin typeface="Inter Light"/>
              <a:ea typeface="Inter Light"/>
              <a:cs typeface="Inter Light"/>
              <a:sym typeface="Inter Light"/>
            </a:endParaRPr>
          </a:p>
        </p:txBody>
      </p:sp>
      <p:sp>
        <p:nvSpPr>
          <p:cNvPr id="495" name="Google Shape;495;p94"/>
          <p:cNvSpPr/>
          <p:nvPr/>
        </p:nvSpPr>
        <p:spPr>
          <a:xfrm>
            <a:off x="730933" y="3470700"/>
            <a:ext cx="5016000" cy="8676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r>
              <a:rPr lang="de" sz="1867" kern="0">
                <a:solidFill>
                  <a:srgbClr val="FFFFFF"/>
                </a:solidFill>
                <a:latin typeface="Inter"/>
                <a:ea typeface="Inter"/>
                <a:cs typeface="Inter"/>
                <a:sym typeface="Inter"/>
              </a:rPr>
              <a:t>a) 122 Mal pro Tag</a:t>
            </a:r>
            <a:endParaRPr sz="1867" kern="0">
              <a:solidFill>
                <a:srgbClr val="FFFFFF"/>
              </a:solidFill>
              <a:latin typeface="Inter"/>
              <a:ea typeface="Inter"/>
              <a:cs typeface="Inter"/>
              <a:sym typeface="Inter"/>
            </a:endParaRPr>
          </a:p>
        </p:txBody>
      </p:sp>
      <p:sp>
        <p:nvSpPr>
          <p:cNvPr id="496" name="Google Shape;496;p94"/>
          <p:cNvSpPr/>
          <p:nvPr/>
        </p:nvSpPr>
        <p:spPr>
          <a:xfrm>
            <a:off x="6340433" y="3470700"/>
            <a:ext cx="5016000" cy="8676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r>
              <a:rPr lang="de" sz="1867" kern="0">
                <a:solidFill>
                  <a:srgbClr val="FFFFFF"/>
                </a:solidFill>
                <a:latin typeface="Inter"/>
                <a:ea typeface="Inter"/>
                <a:cs typeface="Inter"/>
                <a:sym typeface="Inter"/>
              </a:rPr>
              <a:t>b) 12 Mal pro Tag</a:t>
            </a:r>
            <a:endParaRPr sz="1867" kern="0">
              <a:solidFill>
                <a:srgbClr val="FFFFFF"/>
              </a:solidFill>
              <a:latin typeface="Inter"/>
              <a:ea typeface="Inter"/>
              <a:cs typeface="Inter"/>
              <a:sym typeface="Inter"/>
            </a:endParaRPr>
          </a:p>
        </p:txBody>
      </p:sp>
      <p:sp>
        <p:nvSpPr>
          <p:cNvPr id="497" name="Google Shape;497;p94"/>
          <p:cNvSpPr/>
          <p:nvPr/>
        </p:nvSpPr>
        <p:spPr>
          <a:xfrm>
            <a:off x="730933" y="4872400"/>
            <a:ext cx="5016000" cy="8676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r>
              <a:rPr lang="de" sz="1867" kern="0">
                <a:solidFill>
                  <a:srgbClr val="FFFFFF"/>
                </a:solidFill>
                <a:latin typeface="Inter"/>
                <a:ea typeface="Inter"/>
                <a:cs typeface="Inter"/>
                <a:sym typeface="Inter"/>
              </a:rPr>
              <a:t>c) 22 Mal pro Tag</a:t>
            </a:r>
            <a:endParaRPr sz="1867" kern="0">
              <a:solidFill>
                <a:srgbClr val="FFFFFF"/>
              </a:solidFill>
              <a:latin typeface="Inter"/>
              <a:ea typeface="Inter"/>
              <a:cs typeface="Inter"/>
              <a:sym typeface="Inter"/>
            </a:endParaRPr>
          </a:p>
        </p:txBody>
      </p:sp>
      <p:sp>
        <p:nvSpPr>
          <p:cNvPr id="498" name="Google Shape;498;p94"/>
          <p:cNvSpPr/>
          <p:nvPr/>
        </p:nvSpPr>
        <p:spPr>
          <a:xfrm>
            <a:off x="6340433" y="4872400"/>
            <a:ext cx="5016000" cy="8676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r>
              <a:rPr lang="de" sz="1867" kern="0">
                <a:solidFill>
                  <a:srgbClr val="FFFFFF"/>
                </a:solidFill>
                <a:latin typeface="Inter"/>
                <a:ea typeface="Inter"/>
                <a:cs typeface="Inter"/>
                <a:sym typeface="Inter"/>
              </a:rPr>
              <a:t>d) 2 Mal pro Tag</a:t>
            </a:r>
            <a:endParaRPr sz="1867" kern="0">
              <a:solidFill>
                <a:srgbClr val="FFFFFF"/>
              </a:solidFill>
              <a:latin typeface="Inter"/>
              <a:ea typeface="Inter"/>
              <a:cs typeface="Inter"/>
              <a:sym typeface="Inter"/>
            </a:endParaRPr>
          </a:p>
        </p:txBody>
      </p:sp>
      <p:sp>
        <p:nvSpPr>
          <p:cNvPr id="499" name="Google Shape;499;p94"/>
          <p:cNvSpPr/>
          <p:nvPr/>
        </p:nvSpPr>
        <p:spPr>
          <a:xfrm>
            <a:off x="730933" y="3470700"/>
            <a:ext cx="5016000" cy="867600"/>
          </a:xfrm>
          <a:prstGeom prst="rect">
            <a:avLst/>
          </a:prstGeom>
          <a:noFill/>
          <a:ln w="11430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endParaRPr sz="1867" kern="0">
              <a:solidFill>
                <a:srgbClr val="FFFFFF"/>
              </a:solidFill>
              <a:latin typeface="Inter"/>
              <a:ea typeface="Inter"/>
              <a:cs typeface="Inter"/>
              <a:sym typeface="Inte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95"/>
          <p:cNvSpPr txBox="1">
            <a:spLocks noGrp="1"/>
          </p:cNvSpPr>
          <p:nvPr>
            <p:ph type="title"/>
          </p:nvPr>
        </p:nvSpPr>
        <p:spPr>
          <a:xfrm>
            <a:off x="741733" y="720201"/>
            <a:ext cx="10338000" cy="2215799"/>
          </a:xfrm>
          <a:prstGeom prst="rect">
            <a:avLst/>
          </a:prstGeom>
        </p:spPr>
        <p:txBody>
          <a:bodyPr spcFirstLastPara="1" wrap="square" lIns="0" tIns="0" rIns="0" bIns="0" anchor="t" anchorCtr="0">
            <a:spAutoFit/>
          </a:bodyPr>
          <a:lstStyle/>
          <a:p>
            <a:r>
              <a:rPr lang="de">
                <a:latin typeface="Inter Light"/>
                <a:ea typeface="Inter Light"/>
                <a:cs typeface="Inter Light"/>
                <a:sym typeface="Inter Light"/>
              </a:rPr>
              <a:t>Welchen Rang der beliebtesten Lehrberufe belegt der Beruf Elektroinstallateur/in EFZ? </a:t>
            </a:r>
            <a:endParaRPr>
              <a:latin typeface="Inter Light"/>
              <a:ea typeface="Inter Light"/>
              <a:cs typeface="Inter Light"/>
              <a:sym typeface="Inter Light"/>
            </a:endParaRPr>
          </a:p>
        </p:txBody>
      </p:sp>
      <p:sp>
        <p:nvSpPr>
          <p:cNvPr id="505" name="Google Shape;505;p95"/>
          <p:cNvSpPr/>
          <p:nvPr/>
        </p:nvSpPr>
        <p:spPr>
          <a:xfrm>
            <a:off x="730933" y="3978700"/>
            <a:ext cx="5016000" cy="8676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r>
              <a:rPr lang="de" sz="1867" kern="0">
                <a:solidFill>
                  <a:srgbClr val="FFFFFF"/>
                </a:solidFill>
                <a:latin typeface="Inter"/>
                <a:ea typeface="Inter"/>
                <a:cs typeface="Inter"/>
                <a:sym typeface="Inter"/>
              </a:rPr>
              <a:t>a) 42. Rang</a:t>
            </a:r>
            <a:endParaRPr sz="1867" kern="0">
              <a:solidFill>
                <a:srgbClr val="FFFFFF"/>
              </a:solidFill>
              <a:latin typeface="Inter"/>
              <a:ea typeface="Inter"/>
              <a:cs typeface="Inter"/>
              <a:sym typeface="Inter"/>
            </a:endParaRPr>
          </a:p>
        </p:txBody>
      </p:sp>
      <p:sp>
        <p:nvSpPr>
          <p:cNvPr id="506" name="Google Shape;506;p95"/>
          <p:cNvSpPr/>
          <p:nvPr/>
        </p:nvSpPr>
        <p:spPr>
          <a:xfrm>
            <a:off x="6340433" y="3978700"/>
            <a:ext cx="5016000" cy="8676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r>
              <a:rPr lang="de" sz="1867" kern="0">
                <a:solidFill>
                  <a:srgbClr val="FFFFFF"/>
                </a:solidFill>
                <a:latin typeface="Inter"/>
                <a:ea typeface="Inter"/>
                <a:cs typeface="Inter"/>
                <a:sym typeface="Inter"/>
              </a:rPr>
              <a:t>b) 124. Rang</a:t>
            </a:r>
            <a:endParaRPr sz="1867" kern="0">
              <a:solidFill>
                <a:srgbClr val="FFFFFF"/>
              </a:solidFill>
              <a:latin typeface="Inter"/>
              <a:ea typeface="Inter"/>
              <a:cs typeface="Inter"/>
              <a:sym typeface="Inter"/>
            </a:endParaRPr>
          </a:p>
        </p:txBody>
      </p:sp>
      <p:sp>
        <p:nvSpPr>
          <p:cNvPr id="507" name="Google Shape;507;p95"/>
          <p:cNvSpPr/>
          <p:nvPr/>
        </p:nvSpPr>
        <p:spPr>
          <a:xfrm>
            <a:off x="730933" y="5380400"/>
            <a:ext cx="5016000" cy="8676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r>
              <a:rPr lang="de" sz="1867" kern="0">
                <a:solidFill>
                  <a:srgbClr val="FFFFFF"/>
                </a:solidFill>
                <a:latin typeface="Inter"/>
                <a:ea typeface="Inter"/>
                <a:cs typeface="Inter"/>
                <a:sym typeface="Inter"/>
              </a:rPr>
              <a:t>c) 24. Rang</a:t>
            </a:r>
            <a:endParaRPr sz="1867" kern="0">
              <a:solidFill>
                <a:srgbClr val="FFFFFF"/>
              </a:solidFill>
              <a:latin typeface="Inter"/>
              <a:ea typeface="Inter"/>
              <a:cs typeface="Inter"/>
              <a:sym typeface="Inter"/>
            </a:endParaRPr>
          </a:p>
        </p:txBody>
      </p:sp>
      <p:sp>
        <p:nvSpPr>
          <p:cNvPr id="508" name="Google Shape;508;p95"/>
          <p:cNvSpPr/>
          <p:nvPr/>
        </p:nvSpPr>
        <p:spPr>
          <a:xfrm>
            <a:off x="6340433" y="5380400"/>
            <a:ext cx="5016000" cy="8676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r>
              <a:rPr lang="de" sz="1867" kern="0">
                <a:solidFill>
                  <a:srgbClr val="FFFFFF"/>
                </a:solidFill>
                <a:latin typeface="Inter"/>
                <a:ea typeface="Inter"/>
                <a:cs typeface="Inter"/>
                <a:sym typeface="Inter"/>
              </a:rPr>
              <a:t>d) 142. Rang</a:t>
            </a:r>
            <a:endParaRPr sz="1867" kern="0">
              <a:solidFill>
                <a:srgbClr val="FFFFFF"/>
              </a:solidFill>
              <a:latin typeface="Inter"/>
              <a:ea typeface="Inter"/>
              <a:cs typeface="Inter"/>
              <a:sym typeface="Inte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96"/>
          <p:cNvSpPr txBox="1">
            <a:spLocks noGrp="1"/>
          </p:cNvSpPr>
          <p:nvPr>
            <p:ph type="title"/>
          </p:nvPr>
        </p:nvSpPr>
        <p:spPr>
          <a:xfrm>
            <a:off x="741733" y="720201"/>
            <a:ext cx="10338000" cy="2215799"/>
          </a:xfrm>
          <a:prstGeom prst="rect">
            <a:avLst/>
          </a:prstGeom>
        </p:spPr>
        <p:txBody>
          <a:bodyPr spcFirstLastPara="1" wrap="square" lIns="0" tIns="0" rIns="0" bIns="0" anchor="t" anchorCtr="0">
            <a:spAutoFit/>
          </a:bodyPr>
          <a:lstStyle/>
          <a:p>
            <a:r>
              <a:rPr lang="de">
                <a:latin typeface="Inter Light"/>
                <a:ea typeface="Inter Light"/>
                <a:cs typeface="Inter Light"/>
                <a:sym typeface="Inter Light"/>
              </a:rPr>
              <a:t>Welchen Rang der beliebtesten Lehrberufe belegt der Beruf Elektroinstallateur/in EFZ? </a:t>
            </a:r>
            <a:endParaRPr>
              <a:latin typeface="Inter Light"/>
              <a:ea typeface="Inter Light"/>
              <a:cs typeface="Inter Light"/>
              <a:sym typeface="Inter Light"/>
            </a:endParaRPr>
          </a:p>
        </p:txBody>
      </p:sp>
      <p:sp>
        <p:nvSpPr>
          <p:cNvPr id="514" name="Google Shape;514;p96"/>
          <p:cNvSpPr/>
          <p:nvPr/>
        </p:nvSpPr>
        <p:spPr>
          <a:xfrm>
            <a:off x="730933" y="3978700"/>
            <a:ext cx="5016000" cy="8676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r>
              <a:rPr lang="de" sz="1867" kern="0">
                <a:solidFill>
                  <a:srgbClr val="FFFFFF"/>
                </a:solidFill>
                <a:latin typeface="Inter"/>
                <a:ea typeface="Inter"/>
                <a:cs typeface="Inter"/>
                <a:sym typeface="Inter"/>
              </a:rPr>
              <a:t>a) 42. Rang</a:t>
            </a:r>
            <a:endParaRPr sz="1867" kern="0">
              <a:solidFill>
                <a:srgbClr val="FFFFFF"/>
              </a:solidFill>
              <a:latin typeface="Inter"/>
              <a:ea typeface="Inter"/>
              <a:cs typeface="Inter"/>
              <a:sym typeface="Inter"/>
            </a:endParaRPr>
          </a:p>
        </p:txBody>
      </p:sp>
      <p:sp>
        <p:nvSpPr>
          <p:cNvPr id="515" name="Google Shape;515;p96"/>
          <p:cNvSpPr/>
          <p:nvPr/>
        </p:nvSpPr>
        <p:spPr>
          <a:xfrm>
            <a:off x="6340433" y="3978700"/>
            <a:ext cx="5016000" cy="8676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r>
              <a:rPr lang="de" sz="1867" kern="0">
                <a:solidFill>
                  <a:srgbClr val="FFFFFF"/>
                </a:solidFill>
                <a:latin typeface="Inter"/>
                <a:ea typeface="Inter"/>
                <a:cs typeface="Inter"/>
                <a:sym typeface="Inter"/>
              </a:rPr>
              <a:t>b) 124. Rang</a:t>
            </a:r>
            <a:endParaRPr sz="1867" kern="0">
              <a:solidFill>
                <a:srgbClr val="FFFFFF"/>
              </a:solidFill>
              <a:latin typeface="Inter"/>
              <a:ea typeface="Inter"/>
              <a:cs typeface="Inter"/>
              <a:sym typeface="Inter"/>
            </a:endParaRPr>
          </a:p>
        </p:txBody>
      </p:sp>
      <p:sp>
        <p:nvSpPr>
          <p:cNvPr id="516" name="Google Shape;516;p96"/>
          <p:cNvSpPr/>
          <p:nvPr/>
        </p:nvSpPr>
        <p:spPr>
          <a:xfrm>
            <a:off x="730933" y="5380400"/>
            <a:ext cx="5016000" cy="8676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r>
              <a:rPr lang="de" sz="1867" kern="0">
                <a:solidFill>
                  <a:srgbClr val="FFFFFF"/>
                </a:solidFill>
                <a:latin typeface="Inter"/>
                <a:ea typeface="Inter"/>
                <a:cs typeface="Inter"/>
                <a:sym typeface="Inter"/>
              </a:rPr>
              <a:t>c) 24. Rang</a:t>
            </a:r>
            <a:endParaRPr sz="1867" kern="0">
              <a:solidFill>
                <a:srgbClr val="FFFFFF"/>
              </a:solidFill>
              <a:latin typeface="Inter"/>
              <a:ea typeface="Inter"/>
              <a:cs typeface="Inter"/>
              <a:sym typeface="Inter"/>
            </a:endParaRPr>
          </a:p>
        </p:txBody>
      </p:sp>
      <p:sp>
        <p:nvSpPr>
          <p:cNvPr id="517" name="Google Shape;517;p96"/>
          <p:cNvSpPr/>
          <p:nvPr/>
        </p:nvSpPr>
        <p:spPr>
          <a:xfrm>
            <a:off x="6340433" y="5380400"/>
            <a:ext cx="5016000" cy="8676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r>
              <a:rPr lang="de" sz="1867" kern="0">
                <a:solidFill>
                  <a:srgbClr val="FFFFFF"/>
                </a:solidFill>
                <a:latin typeface="Inter"/>
                <a:ea typeface="Inter"/>
                <a:cs typeface="Inter"/>
                <a:sym typeface="Inter"/>
              </a:rPr>
              <a:t>d) 142. Rang</a:t>
            </a:r>
            <a:endParaRPr sz="1867" kern="0">
              <a:solidFill>
                <a:srgbClr val="FFFFFF"/>
              </a:solidFill>
              <a:latin typeface="Inter"/>
              <a:ea typeface="Inter"/>
              <a:cs typeface="Inter"/>
              <a:sym typeface="Inter"/>
            </a:endParaRPr>
          </a:p>
        </p:txBody>
      </p:sp>
      <p:sp>
        <p:nvSpPr>
          <p:cNvPr id="518" name="Google Shape;518;p96"/>
          <p:cNvSpPr/>
          <p:nvPr/>
        </p:nvSpPr>
        <p:spPr>
          <a:xfrm>
            <a:off x="730933" y="5380400"/>
            <a:ext cx="5016000" cy="867600"/>
          </a:xfrm>
          <a:prstGeom prst="rect">
            <a:avLst/>
          </a:prstGeom>
          <a:noFill/>
          <a:ln w="11430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endParaRPr sz="1867" kern="0">
              <a:solidFill>
                <a:srgbClr val="FFFFFF"/>
              </a:solidFill>
              <a:latin typeface="Inter"/>
              <a:ea typeface="Inter"/>
              <a:cs typeface="Inter"/>
              <a:sym typeface="Inte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97"/>
          <p:cNvSpPr/>
          <p:nvPr/>
        </p:nvSpPr>
        <p:spPr>
          <a:xfrm>
            <a:off x="850667" y="2202000"/>
            <a:ext cx="4628400" cy="4554800"/>
          </a:xfrm>
          <a:prstGeom prst="rect">
            <a:avLst/>
          </a:prstGeom>
          <a:solidFill>
            <a:srgbClr val="B3FAFD">
              <a:alpha val="4528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endParaRPr sz="1867" kern="0">
              <a:solidFill>
                <a:srgbClr val="000000"/>
              </a:solidFill>
              <a:latin typeface="Arial"/>
              <a:cs typeface="Arial"/>
              <a:sym typeface="Arial"/>
            </a:endParaRPr>
          </a:p>
        </p:txBody>
      </p:sp>
      <p:pic>
        <p:nvPicPr>
          <p:cNvPr id="524" name="Google Shape;524;p9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16935" y="512760"/>
            <a:ext cx="1758099" cy="783808"/>
          </a:xfrm>
          <a:prstGeom prst="rect">
            <a:avLst/>
          </a:prstGeom>
          <a:noFill/>
          <a:ln>
            <a:noFill/>
          </a:ln>
        </p:spPr>
      </p:pic>
      <p:sp>
        <p:nvSpPr>
          <p:cNvPr id="525" name="Google Shape;525;p97"/>
          <p:cNvSpPr txBox="1">
            <a:spLocks noGrp="1"/>
          </p:cNvSpPr>
          <p:nvPr>
            <p:ph type="title"/>
          </p:nvPr>
        </p:nvSpPr>
        <p:spPr>
          <a:xfrm>
            <a:off x="654667" y="676833"/>
            <a:ext cx="3801200" cy="1276345"/>
          </a:xfrm>
          <a:prstGeom prst="rect">
            <a:avLst/>
          </a:prstGeom>
        </p:spPr>
        <p:txBody>
          <a:bodyPr spcFirstLastPara="1" wrap="square" lIns="0" tIns="0" rIns="0" bIns="240000" anchor="t" anchorCtr="0">
            <a:spAutoFit/>
          </a:bodyPr>
          <a:lstStyle/>
          <a:p>
            <a:r>
              <a:rPr lang="de"/>
              <a:t>Insights rund um die Branche</a:t>
            </a:r>
            <a:endParaRPr/>
          </a:p>
        </p:txBody>
      </p:sp>
      <p:sp>
        <p:nvSpPr>
          <p:cNvPr id="526" name="Google Shape;526;p97"/>
          <p:cNvSpPr/>
          <p:nvPr/>
        </p:nvSpPr>
        <p:spPr>
          <a:xfrm>
            <a:off x="8695733" y="720000"/>
            <a:ext cx="3081200" cy="2608800"/>
          </a:xfrm>
          <a:prstGeom prst="rect">
            <a:avLst/>
          </a:prstGeom>
          <a:solidFill>
            <a:srgbClr val="AAFFA8">
              <a:alpha val="5220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endParaRPr sz="1867" kern="0">
              <a:solidFill>
                <a:srgbClr val="000000"/>
              </a:solidFill>
              <a:latin typeface="Arial"/>
              <a:cs typeface="Arial"/>
              <a:sym typeface="Arial"/>
            </a:endParaRPr>
          </a:p>
        </p:txBody>
      </p:sp>
      <p:sp>
        <p:nvSpPr>
          <p:cNvPr id="527" name="Google Shape;527;p97"/>
          <p:cNvSpPr/>
          <p:nvPr/>
        </p:nvSpPr>
        <p:spPr>
          <a:xfrm>
            <a:off x="5859567" y="3427400"/>
            <a:ext cx="4916800" cy="3329200"/>
          </a:xfrm>
          <a:prstGeom prst="rect">
            <a:avLst/>
          </a:prstGeom>
          <a:solidFill>
            <a:srgbClr val="F6F6F6"/>
          </a:solidFill>
          <a:ln>
            <a:noFill/>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endParaRPr sz="1867" kern="0">
              <a:solidFill>
                <a:srgbClr val="000000"/>
              </a:solidFill>
              <a:latin typeface="Arial"/>
              <a:cs typeface="Arial"/>
              <a:sym typeface="Arial"/>
            </a:endParaRPr>
          </a:p>
        </p:txBody>
      </p:sp>
      <p:sp>
        <p:nvSpPr>
          <p:cNvPr id="528" name="Google Shape;528;p97"/>
          <p:cNvSpPr txBox="1"/>
          <p:nvPr/>
        </p:nvSpPr>
        <p:spPr>
          <a:xfrm>
            <a:off x="8938500" y="2073834"/>
            <a:ext cx="3106400" cy="1070999"/>
          </a:xfrm>
          <a:prstGeom prst="rect">
            <a:avLst/>
          </a:prstGeom>
          <a:noFill/>
          <a:ln>
            <a:noFill/>
          </a:ln>
        </p:spPr>
        <p:txBody>
          <a:bodyPr spcFirstLastPara="1" wrap="square" lIns="0" tIns="0" rIns="0" bIns="0" anchor="t" anchorCtr="0">
            <a:spAutoFit/>
          </a:bodyPr>
          <a:lstStyle/>
          <a:p>
            <a:pPr defTabSz="1219170" fontAlgn="auto">
              <a:lnSpc>
                <a:spcPct val="115000"/>
              </a:lnSpc>
              <a:spcBef>
                <a:spcPts val="1600"/>
              </a:spcBef>
              <a:spcAft>
                <a:spcPts val="1600"/>
              </a:spcAft>
              <a:buClr>
                <a:srgbClr val="000000"/>
              </a:buClr>
            </a:pPr>
            <a:endParaRPr sz="3733" b="1" kern="0">
              <a:solidFill>
                <a:srgbClr val="6A205F"/>
              </a:solidFill>
              <a:latin typeface="Inter"/>
              <a:ea typeface="Inter"/>
              <a:cs typeface="Inter"/>
              <a:sym typeface="Inter"/>
            </a:endParaRPr>
          </a:p>
        </p:txBody>
      </p:sp>
      <p:sp>
        <p:nvSpPr>
          <p:cNvPr id="529" name="Google Shape;529;p97"/>
          <p:cNvSpPr txBox="1"/>
          <p:nvPr/>
        </p:nvSpPr>
        <p:spPr>
          <a:xfrm>
            <a:off x="7987700" y="6544201"/>
            <a:ext cx="4057200" cy="492635"/>
          </a:xfrm>
          <a:prstGeom prst="rect">
            <a:avLst/>
          </a:prstGeom>
          <a:noFill/>
          <a:ln>
            <a:noFill/>
          </a:ln>
        </p:spPr>
        <p:txBody>
          <a:bodyPr spcFirstLastPara="1" wrap="square" lIns="0" tIns="0" rIns="0" bIns="0" anchor="t" anchorCtr="0">
            <a:spAutoFit/>
          </a:bodyPr>
          <a:lstStyle/>
          <a:p>
            <a:pPr algn="r" defTabSz="1219170" fontAlgn="auto">
              <a:spcBef>
                <a:spcPts val="0"/>
              </a:spcBef>
              <a:spcAft>
                <a:spcPts val="0"/>
              </a:spcAft>
              <a:buClr>
                <a:srgbClr val="000000"/>
              </a:buClr>
            </a:pPr>
            <a:r>
              <a:rPr lang="de" sz="1067" kern="0">
                <a:solidFill>
                  <a:srgbClr val="333333"/>
                </a:solidFill>
                <a:latin typeface="Inter"/>
                <a:ea typeface="Inter"/>
                <a:cs typeface="Inter"/>
                <a:sym typeface="Inter"/>
              </a:rPr>
              <a:t>Quellen: yousty.ch</a:t>
            </a:r>
            <a:endParaRPr sz="1067" kern="0">
              <a:solidFill>
                <a:srgbClr val="333333"/>
              </a:solidFill>
              <a:latin typeface="Inter"/>
              <a:ea typeface="Inter"/>
              <a:cs typeface="Inter"/>
              <a:sym typeface="Inter"/>
            </a:endParaRPr>
          </a:p>
          <a:p>
            <a:pPr algn="r" defTabSz="1219170" fontAlgn="auto">
              <a:spcBef>
                <a:spcPts val="0"/>
              </a:spcBef>
              <a:spcAft>
                <a:spcPts val="0"/>
              </a:spcAft>
              <a:buClr>
                <a:srgbClr val="000000"/>
              </a:buClr>
            </a:pPr>
            <a:endParaRPr sz="1067" kern="0">
              <a:solidFill>
                <a:srgbClr val="FFFFFF"/>
              </a:solidFill>
              <a:latin typeface="Inter"/>
              <a:ea typeface="Inter"/>
              <a:cs typeface="Inter"/>
              <a:sym typeface="Inter"/>
            </a:endParaRPr>
          </a:p>
          <a:p>
            <a:pPr algn="r" defTabSz="1219170" fontAlgn="auto">
              <a:spcBef>
                <a:spcPts val="0"/>
              </a:spcBef>
              <a:spcAft>
                <a:spcPts val="0"/>
              </a:spcAft>
              <a:buClr>
                <a:srgbClr val="000000"/>
              </a:buClr>
            </a:pPr>
            <a:endParaRPr sz="1067" kern="0">
              <a:solidFill>
                <a:srgbClr val="FFFFFF"/>
              </a:solidFill>
              <a:latin typeface="Inter"/>
              <a:ea typeface="Inter"/>
              <a:cs typeface="Inter"/>
              <a:sym typeface="Inter"/>
            </a:endParaRPr>
          </a:p>
        </p:txBody>
      </p:sp>
      <p:sp>
        <p:nvSpPr>
          <p:cNvPr id="530" name="Google Shape;530;p97"/>
          <p:cNvSpPr txBox="1"/>
          <p:nvPr/>
        </p:nvSpPr>
        <p:spPr>
          <a:xfrm>
            <a:off x="8852400" y="932201"/>
            <a:ext cx="2804800" cy="2755563"/>
          </a:xfrm>
          <a:prstGeom prst="rect">
            <a:avLst/>
          </a:prstGeom>
          <a:noFill/>
          <a:ln>
            <a:noFill/>
          </a:ln>
        </p:spPr>
        <p:txBody>
          <a:bodyPr spcFirstLastPara="1" wrap="square" lIns="0" tIns="0" rIns="0" bIns="0" anchor="t" anchorCtr="0">
            <a:spAutoFit/>
          </a:bodyPr>
          <a:lstStyle/>
          <a:p>
            <a:pPr defTabSz="1219170" fontAlgn="auto">
              <a:lnSpc>
                <a:spcPct val="115000"/>
              </a:lnSpc>
              <a:spcBef>
                <a:spcPts val="1600"/>
              </a:spcBef>
              <a:spcAft>
                <a:spcPts val="0"/>
              </a:spcAft>
              <a:buClr>
                <a:srgbClr val="000000"/>
              </a:buClr>
            </a:pPr>
            <a:r>
              <a:rPr lang="de" sz="2400" b="1" kern="0">
                <a:solidFill>
                  <a:srgbClr val="6A205F"/>
                </a:solidFill>
                <a:latin typeface="Inter"/>
                <a:ea typeface="Inter"/>
                <a:cs typeface="Inter"/>
                <a:sym typeface="Inter"/>
              </a:rPr>
              <a:t>Aufrufe Berufsbild </a:t>
            </a:r>
            <a:r>
              <a:rPr lang="de" sz="1600" b="1" kern="0">
                <a:solidFill>
                  <a:srgbClr val="6A205F"/>
                </a:solidFill>
                <a:latin typeface="Inter"/>
                <a:ea typeface="Inter"/>
                <a:cs typeface="Inter"/>
                <a:sym typeface="Inter"/>
              </a:rPr>
              <a:t>(Elektroinstallateur/in EFZ)</a:t>
            </a:r>
            <a:br>
              <a:rPr lang="de" sz="2400" b="1" kern="0">
                <a:solidFill>
                  <a:srgbClr val="6A205F"/>
                </a:solidFill>
                <a:latin typeface="Inter"/>
                <a:ea typeface="Inter"/>
                <a:cs typeface="Inter"/>
                <a:sym typeface="Inter"/>
              </a:rPr>
            </a:br>
            <a:r>
              <a:rPr lang="de" sz="1067" b="1" kern="0">
                <a:solidFill>
                  <a:srgbClr val="6A205F"/>
                </a:solidFill>
                <a:latin typeface="Inter"/>
                <a:ea typeface="Inter"/>
                <a:cs typeface="Inter"/>
                <a:sym typeface="Inter"/>
              </a:rPr>
              <a:t>1.1.24 - 31.12.24</a:t>
            </a:r>
            <a:endParaRPr sz="1067" b="1" kern="0">
              <a:solidFill>
                <a:srgbClr val="6A205F"/>
              </a:solidFill>
              <a:latin typeface="Inter"/>
              <a:ea typeface="Inter"/>
              <a:cs typeface="Inter"/>
              <a:sym typeface="Inter"/>
            </a:endParaRPr>
          </a:p>
          <a:p>
            <a:pPr algn="ctr" defTabSz="1219170" fontAlgn="auto">
              <a:lnSpc>
                <a:spcPct val="115000"/>
              </a:lnSpc>
              <a:spcBef>
                <a:spcPts val="1600"/>
              </a:spcBef>
              <a:spcAft>
                <a:spcPts val="0"/>
              </a:spcAft>
              <a:buClr>
                <a:srgbClr val="000000"/>
              </a:buClr>
            </a:pPr>
            <a:r>
              <a:rPr lang="de" sz="3733" b="1" kern="0">
                <a:solidFill>
                  <a:srgbClr val="6A205F"/>
                </a:solidFill>
                <a:latin typeface="Inter"/>
                <a:ea typeface="Inter"/>
                <a:cs typeface="Inter"/>
                <a:sym typeface="Inter"/>
              </a:rPr>
              <a:t>12’846</a:t>
            </a:r>
            <a:endParaRPr sz="3733" b="1" kern="0">
              <a:solidFill>
                <a:srgbClr val="6A205F"/>
              </a:solidFill>
              <a:latin typeface="Inter"/>
              <a:ea typeface="Inter"/>
              <a:cs typeface="Inter"/>
              <a:sym typeface="Inter"/>
            </a:endParaRPr>
          </a:p>
          <a:p>
            <a:pPr defTabSz="1219170" fontAlgn="auto">
              <a:lnSpc>
                <a:spcPct val="115000"/>
              </a:lnSpc>
              <a:spcBef>
                <a:spcPts val="1600"/>
              </a:spcBef>
              <a:spcAft>
                <a:spcPts val="1600"/>
              </a:spcAft>
              <a:buClr>
                <a:srgbClr val="000000"/>
              </a:buClr>
            </a:pPr>
            <a:endParaRPr sz="2133" b="1" kern="0">
              <a:solidFill>
                <a:srgbClr val="6A205F"/>
              </a:solidFill>
              <a:latin typeface="Inter"/>
              <a:ea typeface="Inter"/>
              <a:cs typeface="Inter"/>
              <a:sym typeface="Inter"/>
            </a:endParaRPr>
          </a:p>
        </p:txBody>
      </p:sp>
      <p:sp>
        <p:nvSpPr>
          <p:cNvPr id="531" name="Google Shape;531;p97"/>
          <p:cNvSpPr txBox="1"/>
          <p:nvPr/>
        </p:nvSpPr>
        <p:spPr>
          <a:xfrm>
            <a:off x="6053837" y="3700545"/>
            <a:ext cx="5418000" cy="1259832"/>
          </a:xfrm>
          <a:prstGeom prst="rect">
            <a:avLst/>
          </a:prstGeom>
          <a:noFill/>
          <a:ln>
            <a:noFill/>
          </a:ln>
        </p:spPr>
        <p:txBody>
          <a:bodyPr spcFirstLastPara="1" wrap="square" lIns="0" tIns="0" rIns="0" bIns="0" anchor="t" anchorCtr="0">
            <a:spAutoFit/>
          </a:bodyPr>
          <a:lstStyle/>
          <a:p>
            <a:pPr defTabSz="1219170" fontAlgn="auto">
              <a:lnSpc>
                <a:spcPct val="115000"/>
              </a:lnSpc>
              <a:spcBef>
                <a:spcPts val="1600"/>
              </a:spcBef>
              <a:spcAft>
                <a:spcPts val="1600"/>
              </a:spcAft>
              <a:buClr>
                <a:srgbClr val="000000"/>
              </a:buClr>
            </a:pPr>
            <a:r>
              <a:rPr lang="de" sz="2400" b="1" kern="0">
                <a:solidFill>
                  <a:srgbClr val="6A205F"/>
                </a:solidFill>
                <a:latin typeface="Inter"/>
                <a:ea typeface="Inter"/>
                <a:cs typeface="Inter"/>
                <a:sym typeface="Inter"/>
              </a:rPr>
              <a:t>Aufrufe Lehrstellen-</a:t>
            </a:r>
            <a:br>
              <a:rPr lang="de" sz="2400" b="1" kern="0">
                <a:solidFill>
                  <a:srgbClr val="6A205F"/>
                </a:solidFill>
                <a:latin typeface="Inter"/>
                <a:ea typeface="Inter"/>
                <a:cs typeface="Inter"/>
                <a:sym typeface="Inter"/>
              </a:rPr>
            </a:br>
            <a:r>
              <a:rPr lang="de" sz="2400" b="1" kern="0">
                <a:solidFill>
                  <a:srgbClr val="6A205F"/>
                </a:solidFill>
                <a:latin typeface="Inter"/>
                <a:ea typeface="Inter"/>
                <a:cs typeface="Inter"/>
                <a:sym typeface="Inter"/>
              </a:rPr>
              <a:t>profile </a:t>
            </a:r>
            <a:r>
              <a:rPr lang="de" sz="1067" b="1" kern="0">
                <a:solidFill>
                  <a:srgbClr val="6A205F"/>
                </a:solidFill>
                <a:latin typeface="Inter"/>
                <a:ea typeface="Inter"/>
                <a:cs typeface="Inter"/>
                <a:sym typeface="Inter"/>
              </a:rPr>
              <a:t>2023-2024</a:t>
            </a:r>
            <a:endParaRPr sz="1067" b="1" kern="0">
              <a:solidFill>
                <a:srgbClr val="6A205F"/>
              </a:solidFill>
              <a:latin typeface="Inter"/>
              <a:ea typeface="Inter"/>
              <a:cs typeface="Inter"/>
              <a:sym typeface="Inter"/>
            </a:endParaRPr>
          </a:p>
        </p:txBody>
      </p:sp>
      <p:sp>
        <p:nvSpPr>
          <p:cNvPr id="532" name="Google Shape;532;p97"/>
          <p:cNvSpPr txBox="1"/>
          <p:nvPr/>
        </p:nvSpPr>
        <p:spPr>
          <a:xfrm>
            <a:off x="9531800" y="1905201"/>
            <a:ext cx="1446000" cy="1070999"/>
          </a:xfrm>
          <a:prstGeom prst="rect">
            <a:avLst/>
          </a:prstGeom>
          <a:noFill/>
          <a:ln>
            <a:noFill/>
          </a:ln>
        </p:spPr>
        <p:txBody>
          <a:bodyPr spcFirstLastPara="1" wrap="square" lIns="0" tIns="0" rIns="0" bIns="0" anchor="t" anchorCtr="0">
            <a:spAutoFit/>
          </a:bodyPr>
          <a:lstStyle/>
          <a:p>
            <a:pPr defTabSz="1219170" fontAlgn="auto">
              <a:lnSpc>
                <a:spcPct val="115000"/>
              </a:lnSpc>
              <a:spcBef>
                <a:spcPts val="1600"/>
              </a:spcBef>
              <a:spcAft>
                <a:spcPts val="1600"/>
              </a:spcAft>
              <a:buClr>
                <a:srgbClr val="000000"/>
              </a:buClr>
            </a:pPr>
            <a:endParaRPr sz="3733" b="1" kern="0">
              <a:solidFill>
                <a:srgbClr val="6A205F"/>
              </a:solidFill>
              <a:latin typeface="Inter"/>
              <a:ea typeface="Inter"/>
              <a:cs typeface="Inter"/>
              <a:sym typeface="Inter"/>
            </a:endParaRPr>
          </a:p>
        </p:txBody>
      </p:sp>
      <p:sp>
        <p:nvSpPr>
          <p:cNvPr id="533" name="Google Shape;533;p97"/>
          <p:cNvSpPr txBox="1"/>
          <p:nvPr/>
        </p:nvSpPr>
        <p:spPr>
          <a:xfrm>
            <a:off x="1036033" y="2329751"/>
            <a:ext cx="3878000" cy="835100"/>
          </a:xfrm>
          <a:prstGeom prst="rect">
            <a:avLst/>
          </a:prstGeom>
          <a:noFill/>
          <a:ln>
            <a:noFill/>
          </a:ln>
        </p:spPr>
        <p:txBody>
          <a:bodyPr spcFirstLastPara="1" wrap="square" lIns="0" tIns="0" rIns="0" bIns="0" anchor="t" anchorCtr="0">
            <a:spAutoFit/>
          </a:bodyPr>
          <a:lstStyle/>
          <a:p>
            <a:pPr defTabSz="1219170" fontAlgn="auto">
              <a:lnSpc>
                <a:spcPct val="115000"/>
              </a:lnSpc>
              <a:spcBef>
                <a:spcPts val="1600"/>
              </a:spcBef>
              <a:spcAft>
                <a:spcPts val="1600"/>
              </a:spcAft>
              <a:buClr>
                <a:srgbClr val="000000"/>
              </a:buClr>
            </a:pPr>
            <a:r>
              <a:rPr lang="de" sz="2400" b="1" kern="0">
                <a:solidFill>
                  <a:srgbClr val="6A205F"/>
                </a:solidFill>
                <a:latin typeface="Inter"/>
                <a:ea typeface="Inter"/>
                <a:cs typeface="Inter"/>
                <a:sym typeface="Inter"/>
              </a:rPr>
              <a:t>Suchanfragen </a:t>
            </a:r>
            <a:r>
              <a:rPr lang="de" sz="1067" b="1" kern="0">
                <a:solidFill>
                  <a:srgbClr val="6A205F"/>
                </a:solidFill>
                <a:latin typeface="Inter"/>
                <a:ea typeface="Inter"/>
                <a:cs typeface="Inter"/>
                <a:sym typeface="Inter"/>
              </a:rPr>
              <a:t>1.1.24-31.12.24</a:t>
            </a:r>
            <a:endParaRPr sz="1067" b="1" kern="0">
              <a:solidFill>
                <a:srgbClr val="6A205F"/>
              </a:solidFill>
              <a:latin typeface="Inter"/>
              <a:ea typeface="Inter"/>
              <a:cs typeface="Inter"/>
              <a:sym typeface="Inter"/>
            </a:endParaRPr>
          </a:p>
        </p:txBody>
      </p:sp>
      <p:sp>
        <p:nvSpPr>
          <p:cNvPr id="534" name="Google Shape;534;p97"/>
          <p:cNvSpPr txBox="1"/>
          <p:nvPr/>
        </p:nvSpPr>
        <p:spPr>
          <a:xfrm>
            <a:off x="1036033" y="2838700"/>
            <a:ext cx="3709600" cy="3839897"/>
          </a:xfrm>
          <a:prstGeom prst="rect">
            <a:avLst/>
          </a:prstGeom>
          <a:noFill/>
          <a:ln>
            <a:noFill/>
          </a:ln>
        </p:spPr>
        <p:txBody>
          <a:bodyPr spcFirstLastPara="1" wrap="square" lIns="0" tIns="0" rIns="0" bIns="0" anchor="t" anchorCtr="0">
            <a:spAutoFit/>
          </a:bodyPr>
          <a:lstStyle/>
          <a:p>
            <a:pPr marL="609585" indent="-397923" defTabSz="1219170" fontAlgn="auto">
              <a:lnSpc>
                <a:spcPct val="115000"/>
              </a:lnSpc>
              <a:spcBef>
                <a:spcPts val="1600"/>
              </a:spcBef>
              <a:spcAft>
                <a:spcPts val="0"/>
              </a:spcAft>
              <a:buClr>
                <a:srgbClr val="6A205F"/>
              </a:buClr>
              <a:buSzPts val="1100"/>
              <a:buFont typeface="Inter"/>
              <a:buChar char="●"/>
            </a:pPr>
            <a:r>
              <a:rPr lang="de" sz="1467" b="1" kern="0">
                <a:solidFill>
                  <a:srgbClr val="6A205F"/>
                </a:solidFill>
                <a:latin typeface="Inter"/>
                <a:ea typeface="Inter"/>
                <a:cs typeface="Inter"/>
                <a:sym typeface="Inter"/>
              </a:rPr>
              <a:t>Elektroinstallateur/in EFZ</a:t>
            </a:r>
            <a:endParaRPr sz="1467" b="1" kern="0">
              <a:solidFill>
                <a:srgbClr val="6A205F"/>
              </a:solidFill>
              <a:latin typeface="Inter"/>
              <a:ea typeface="Inter"/>
              <a:cs typeface="Inter"/>
              <a:sym typeface="Inter"/>
            </a:endParaRPr>
          </a:p>
          <a:p>
            <a:pPr marL="1219170" lvl="1" indent="-397923" defTabSz="1219170" fontAlgn="auto">
              <a:lnSpc>
                <a:spcPct val="115000"/>
              </a:lnSpc>
              <a:spcBef>
                <a:spcPts val="0"/>
              </a:spcBef>
              <a:spcAft>
                <a:spcPts val="0"/>
              </a:spcAft>
              <a:buClr>
                <a:srgbClr val="6A205F"/>
              </a:buClr>
              <a:buSzPts val="1100"/>
              <a:buFont typeface="Inter"/>
              <a:buChar char="○"/>
            </a:pPr>
            <a:r>
              <a:rPr lang="de" sz="1467" b="1" kern="0">
                <a:solidFill>
                  <a:srgbClr val="6A205F"/>
                </a:solidFill>
                <a:latin typeface="Inter"/>
                <a:ea typeface="Inter"/>
                <a:cs typeface="Inter"/>
                <a:sym typeface="Inter"/>
              </a:rPr>
              <a:t>24. Rang</a:t>
            </a:r>
            <a:endParaRPr sz="1467" b="1" kern="0">
              <a:solidFill>
                <a:srgbClr val="6A205F"/>
              </a:solidFill>
              <a:latin typeface="Inter"/>
              <a:ea typeface="Inter"/>
              <a:cs typeface="Inter"/>
              <a:sym typeface="Inter"/>
            </a:endParaRPr>
          </a:p>
          <a:p>
            <a:pPr marL="1219170" lvl="1" indent="-397923" defTabSz="1219170" fontAlgn="auto">
              <a:lnSpc>
                <a:spcPct val="115000"/>
              </a:lnSpc>
              <a:spcBef>
                <a:spcPts val="0"/>
              </a:spcBef>
              <a:spcAft>
                <a:spcPts val="0"/>
              </a:spcAft>
              <a:buClr>
                <a:srgbClr val="6A205F"/>
              </a:buClr>
              <a:buSzPts val="1100"/>
              <a:buFont typeface="Inter"/>
              <a:buChar char="○"/>
            </a:pPr>
            <a:r>
              <a:rPr lang="de" sz="1467" b="1" kern="0">
                <a:solidFill>
                  <a:srgbClr val="6A205F"/>
                </a:solidFill>
                <a:latin typeface="Inter"/>
                <a:ea typeface="Inter"/>
                <a:cs typeface="Inter"/>
                <a:sym typeface="Inter"/>
              </a:rPr>
              <a:t>44’540 Anfragen (+42% zum Vorjahr)</a:t>
            </a:r>
            <a:endParaRPr sz="1467" b="1" kern="0">
              <a:solidFill>
                <a:srgbClr val="6A205F"/>
              </a:solidFill>
              <a:latin typeface="Inter"/>
              <a:ea typeface="Inter"/>
              <a:cs typeface="Inter"/>
              <a:sym typeface="Inter"/>
            </a:endParaRPr>
          </a:p>
          <a:p>
            <a:pPr marL="1219170" lvl="1" indent="-397923" defTabSz="1219170" fontAlgn="auto">
              <a:lnSpc>
                <a:spcPct val="115000"/>
              </a:lnSpc>
              <a:spcBef>
                <a:spcPts val="0"/>
              </a:spcBef>
              <a:spcAft>
                <a:spcPts val="0"/>
              </a:spcAft>
              <a:buClr>
                <a:srgbClr val="6A205F"/>
              </a:buClr>
              <a:buSzPts val="1100"/>
              <a:buFont typeface="Inter"/>
              <a:buChar char="○"/>
            </a:pPr>
            <a:r>
              <a:rPr lang="de" sz="1467" b="1" kern="0">
                <a:solidFill>
                  <a:srgbClr val="6A205F"/>
                </a:solidFill>
                <a:latin typeface="Inter"/>
                <a:ea typeface="Inter"/>
                <a:cs typeface="Inter"/>
                <a:sym typeface="Inter"/>
              </a:rPr>
              <a:t>→ 122 Anfragen pro Tag!</a:t>
            </a:r>
            <a:endParaRPr sz="1467" b="1" kern="0">
              <a:solidFill>
                <a:srgbClr val="6A205F"/>
              </a:solidFill>
              <a:latin typeface="Inter"/>
              <a:ea typeface="Inter"/>
              <a:cs typeface="Inter"/>
              <a:sym typeface="Inter"/>
            </a:endParaRPr>
          </a:p>
          <a:p>
            <a:pPr marL="609585" indent="-397923" defTabSz="1219170" fontAlgn="auto">
              <a:lnSpc>
                <a:spcPct val="115000"/>
              </a:lnSpc>
              <a:spcBef>
                <a:spcPts val="0"/>
              </a:spcBef>
              <a:spcAft>
                <a:spcPts val="0"/>
              </a:spcAft>
              <a:buClr>
                <a:srgbClr val="6A205F"/>
              </a:buClr>
              <a:buSzPts val="1100"/>
              <a:buFont typeface="Inter"/>
              <a:buChar char="●"/>
            </a:pPr>
            <a:r>
              <a:rPr lang="de" sz="1467" b="1" kern="0">
                <a:solidFill>
                  <a:srgbClr val="6A205F"/>
                </a:solidFill>
                <a:latin typeface="Inter"/>
                <a:ea typeface="Inter"/>
                <a:cs typeface="Inter"/>
                <a:sym typeface="Inter"/>
              </a:rPr>
              <a:t>Montage-Elektriker/in EFZ</a:t>
            </a:r>
            <a:endParaRPr sz="1467" b="1" kern="0">
              <a:solidFill>
                <a:srgbClr val="6A205F"/>
              </a:solidFill>
              <a:latin typeface="Inter"/>
              <a:ea typeface="Inter"/>
              <a:cs typeface="Inter"/>
              <a:sym typeface="Inter"/>
            </a:endParaRPr>
          </a:p>
          <a:p>
            <a:pPr marL="1219170" lvl="1" indent="-397923" defTabSz="1219170" fontAlgn="auto">
              <a:lnSpc>
                <a:spcPct val="115000"/>
              </a:lnSpc>
              <a:spcBef>
                <a:spcPts val="0"/>
              </a:spcBef>
              <a:spcAft>
                <a:spcPts val="0"/>
              </a:spcAft>
              <a:buClr>
                <a:srgbClr val="6A205F"/>
              </a:buClr>
              <a:buSzPts val="1100"/>
              <a:buFont typeface="Inter"/>
              <a:buChar char="○"/>
            </a:pPr>
            <a:r>
              <a:rPr lang="de" sz="1467" b="1" kern="0">
                <a:solidFill>
                  <a:srgbClr val="6A205F"/>
                </a:solidFill>
                <a:latin typeface="Inter"/>
                <a:ea typeface="Inter"/>
                <a:cs typeface="Inter"/>
                <a:sym typeface="Inter"/>
              </a:rPr>
              <a:t>22’285 Anfragen (+38% zum Vorjahr)</a:t>
            </a:r>
            <a:endParaRPr sz="1467" b="1" kern="0">
              <a:solidFill>
                <a:srgbClr val="6A205F"/>
              </a:solidFill>
              <a:latin typeface="Inter"/>
              <a:ea typeface="Inter"/>
              <a:cs typeface="Inter"/>
              <a:sym typeface="Inter"/>
            </a:endParaRPr>
          </a:p>
          <a:p>
            <a:pPr marL="609585" indent="-397923" defTabSz="1219170" fontAlgn="auto">
              <a:lnSpc>
                <a:spcPct val="115000"/>
              </a:lnSpc>
              <a:spcBef>
                <a:spcPts val="0"/>
              </a:spcBef>
              <a:spcAft>
                <a:spcPts val="0"/>
              </a:spcAft>
              <a:buClr>
                <a:srgbClr val="6A205F"/>
              </a:buClr>
              <a:buSzPts val="1100"/>
              <a:buFont typeface="Inter"/>
              <a:buChar char="●"/>
            </a:pPr>
            <a:r>
              <a:rPr lang="de" sz="1467" b="1" kern="0">
                <a:solidFill>
                  <a:srgbClr val="6A205F"/>
                </a:solidFill>
                <a:latin typeface="Inter"/>
                <a:ea typeface="Inter"/>
                <a:cs typeface="Inter"/>
                <a:sym typeface="Inter"/>
              </a:rPr>
              <a:t>Elektroplaner/in EFZ</a:t>
            </a:r>
            <a:endParaRPr sz="1467" b="1" kern="0">
              <a:solidFill>
                <a:srgbClr val="6A205F"/>
              </a:solidFill>
              <a:latin typeface="Inter"/>
              <a:ea typeface="Inter"/>
              <a:cs typeface="Inter"/>
              <a:sym typeface="Inter"/>
            </a:endParaRPr>
          </a:p>
          <a:p>
            <a:pPr marL="1219170" lvl="1" indent="-397923" defTabSz="1219170" fontAlgn="auto">
              <a:lnSpc>
                <a:spcPct val="115000"/>
              </a:lnSpc>
              <a:spcBef>
                <a:spcPts val="0"/>
              </a:spcBef>
              <a:spcAft>
                <a:spcPts val="0"/>
              </a:spcAft>
              <a:buClr>
                <a:srgbClr val="6A205F"/>
              </a:buClr>
              <a:buSzPts val="1100"/>
              <a:buFont typeface="Inter"/>
              <a:buChar char="○"/>
            </a:pPr>
            <a:r>
              <a:rPr lang="de" sz="1467" b="1" kern="0">
                <a:solidFill>
                  <a:srgbClr val="6A205F"/>
                </a:solidFill>
                <a:latin typeface="Inter"/>
                <a:ea typeface="Inter"/>
                <a:cs typeface="Inter"/>
                <a:sym typeface="Inter"/>
              </a:rPr>
              <a:t>17’616 Anfragen (+28% zum Vorjahr)</a:t>
            </a:r>
            <a:endParaRPr sz="1467" b="1" kern="0">
              <a:solidFill>
                <a:srgbClr val="6A205F"/>
              </a:solidFill>
              <a:latin typeface="Inter"/>
              <a:ea typeface="Inter"/>
              <a:cs typeface="Inter"/>
              <a:sym typeface="Inter"/>
            </a:endParaRPr>
          </a:p>
          <a:p>
            <a:pPr marL="609585" indent="-397923" defTabSz="1219170" fontAlgn="auto">
              <a:lnSpc>
                <a:spcPct val="115000"/>
              </a:lnSpc>
              <a:spcBef>
                <a:spcPts val="0"/>
              </a:spcBef>
              <a:spcAft>
                <a:spcPts val="0"/>
              </a:spcAft>
              <a:buClr>
                <a:srgbClr val="6A205F"/>
              </a:buClr>
              <a:buSzPts val="1100"/>
              <a:buFont typeface="Inter"/>
              <a:buChar char="●"/>
            </a:pPr>
            <a:r>
              <a:rPr lang="de" sz="1467" b="1" kern="0">
                <a:solidFill>
                  <a:srgbClr val="6A205F"/>
                </a:solidFill>
                <a:latin typeface="Inter"/>
                <a:ea typeface="Inter"/>
                <a:cs typeface="Inter"/>
                <a:sym typeface="Inter"/>
              </a:rPr>
              <a:t>Platz 1: </a:t>
            </a:r>
            <a:endParaRPr sz="1467" b="1" kern="0">
              <a:solidFill>
                <a:srgbClr val="6A205F"/>
              </a:solidFill>
              <a:latin typeface="Inter"/>
              <a:ea typeface="Inter"/>
              <a:cs typeface="Inter"/>
              <a:sym typeface="Inter"/>
            </a:endParaRPr>
          </a:p>
          <a:p>
            <a:pPr marL="1219170" lvl="1" indent="-397923" defTabSz="1219170" fontAlgn="auto">
              <a:lnSpc>
                <a:spcPct val="115000"/>
              </a:lnSpc>
              <a:spcBef>
                <a:spcPts val="0"/>
              </a:spcBef>
              <a:spcAft>
                <a:spcPts val="0"/>
              </a:spcAft>
              <a:buClr>
                <a:srgbClr val="6A205F"/>
              </a:buClr>
              <a:buSzPts val="1100"/>
              <a:buFont typeface="Inter"/>
              <a:buChar char="○"/>
            </a:pPr>
            <a:r>
              <a:rPr lang="de" sz="1467" kern="0">
                <a:solidFill>
                  <a:srgbClr val="6A205F"/>
                </a:solidFill>
                <a:latin typeface="Inter"/>
                <a:ea typeface="Inter"/>
                <a:cs typeface="Inter"/>
                <a:sym typeface="Inter"/>
              </a:rPr>
              <a:t>Kaufmann/-frau EFZ - 1’085’828 Anfragen</a:t>
            </a:r>
            <a:endParaRPr sz="1467" kern="0">
              <a:solidFill>
                <a:srgbClr val="6A205F"/>
              </a:solidFill>
              <a:latin typeface="Inter"/>
              <a:ea typeface="Inter"/>
              <a:cs typeface="Inter"/>
              <a:sym typeface="Inter"/>
            </a:endParaRPr>
          </a:p>
        </p:txBody>
      </p:sp>
      <p:pic>
        <p:nvPicPr>
          <p:cNvPr id="535" name="Google Shape;535;p97"/>
          <p:cNvPicPr preferRelativeResize="0"/>
          <p:nvPr/>
        </p:nvPicPr>
        <p:blipFill rotWithShape="1">
          <a:blip r:embed="rId4" cstate="screen">
            <a:alphaModFix amt="70000"/>
            <a:extLst>
              <a:ext uri="{28A0092B-C50C-407E-A947-70E740481C1C}">
                <a14:useLocalDpi xmlns:a14="http://schemas.microsoft.com/office/drawing/2010/main"/>
              </a:ext>
            </a:extLst>
          </a:blip>
          <a:srcRect l="-5169" t="-1132" r="-5757"/>
          <a:stretch/>
        </p:blipFill>
        <p:spPr>
          <a:xfrm flipH="1">
            <a:off x="4699663" y="2699367"/>
            <a:ext cx="713965" cy="574800"/>
          </a:xfrm>
          <a:prstGeom prst="rect">
            <a:avLst/>
          </a:prstGeom>
          <a:noFill/>
          <a:ln>
            <a:noFill/>
          </a:ln>
        </p:spPr>
      </p:pic>
      <p:pic>
        <p:nvPicPr>
          <p:cNvPr id="536" name="Google Shape;536;p9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939792" y="5036033"/>
            <a:ext cx="4756336" cy="1172824"/>
          </a:xfrm>
          <a:prstGeom prst="rect">
            <a:avLst/>
          </a:prstGeom>
          <a:noFill/>
          <a:ln>
            <a:noFill/>
          </a:ln>
        </p:spPr>
      </p:pic>
      <p:sp>
        <p:nvSpPr>
          <p:cNvPr id="537" name="Google Shape;537;p97"/>
          <p:cNvSpPr/>
          <p:nvPr/>
        </p:nvSpPr>
        <p:spPr>
          <a:xfrm rot="6654769">
            <a:off x="10091335" y="4906546"/>
            <a:ext cx="646595" cy="59879"/>
          </a:xfrm>
          <a:prstGeom prst="rightArrow">
            <a:avLst>
              <a:gd name="adj1" fmla="val 50000"/>
              <a:gd name="adj2" fmla="val 50000"/>
            </a:avLst>
          </a:prstGeom>
          <a:solidFill>
            <a:schemeClr val="accent3"/>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lgn="ctr" defTabSz="1219170" fontAlgn="auto">
              <a:spcBef>
                <a:spcPts val="0"/>
              </a:spcBef>
              <a:spcAft>
                <a:spcPts val="0"/>
              </a:spcAft>
              <a:buClr>
                <a:srgbClr val="000000"/>
              </a:buClr>
            </a:pPr>
            <a:endParaRPr sz="1867" kern="0">
              <a:solidFill>
                <a:srgbClr val="000000"/>
              </a:solidFill>
              <a:latin typeface="Inter"/>
              <a:ea typeface="Inter"/>
              <a:cs typeface="Inter"/>
              <a:sym typeface="Inte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98"/>
          <p:cNvSpPr txBox="1">
            <a:spLocks noGrp="1"/>
          </p:cNvSpPr>
          <p:nvPr>
            <p:ph type="ctrTitle"/>
          </p:nvPr>
        </p:nvSpPr>
        <p:spPr>
          <a:xfrm>
            <a:off x="720000" y="4476101"/>
            <a:ext cx="9354000" cy="2160591"/>
          </a:xfrm>
          <a:prstGeom prst="rect">
            <a:avLst/>
          </a:prstGeom>
        </p:spPr>
        <p:txBody>
          <a:bodyPr spcFirstLastPara="1" wrap="square" lIns="0" tIns="0" rIns="0" bIns="0" anchor="t" anchorCtr="0">
            <a:spAutoFit/>
          </a:bodyPr>
          <a:lstStyle/>
          <a:p>
            <a:r>
              <a:rPr lang="de" sz="5200"/>
              <a:t>Handlungsempfehlungen: Effektive Ansprache</a:t>
            </a:r>
            <a:endParaRPr sz="5200"/>
          </a:p>
          <a:p>
            <a:endParaRPr sz="5200"/>
          </a:p>
        </p:txBody>
      </p:sp>
      <p:sp>
        <p:nvSpPr>
          <p:cNvPr id="543" name="Google Shape;543;p98"/>
          <p:cNvSpPr txBox="1">
            <a:spLocks noGrp="1"/>
          </p:cNvSpPr>
          <p:nvPr>
            <p:ph type="subTitle" idx="1"/>
          </p:nvPr>
        </p:nvSpPr>
        <p:spPr>
          <a:xfrm>
            <a:off x="720000" y="3856903"/>
            <a:ext cx="10752000" cy="619044"/>
          </a:xfrm>
          <a:prstGeom prst="rect">
            <a:avLst/>
          </a:prstGeom>
        </p:spPr>
        <p:txBody>
          <a:bodyPr spcFirstLastPara="1" wrap="square" lIns="0" tIns="0" rIns="0" bIns="288000" anchor="t" anchorCtr="0">
            <a:spAutoFit/>
          </a:bodyPr>
          <a:lstStyle/>
          <a:p>
            <a:pPr marL="0" indent="0"/>
            <a:r>
              <a:rPr lang="de"/>
              <a:t>Young Talents</a:t>
            </a:r>
            <a:endParaRPr/>
          </a:p>
        </p:txBody>
      </p:sp>
      <p:pic>
        <p:nvPicPr>
          <p:cNvPr id="544" name="Google Shape;544;p98"/>
          <p:cNvPicPr preferRelativeResize="0"/>
          <p:nvPr/>
        </p:nvPicPr>
        <p:blipFill rotWithShape="1">
          <a:blip r:embed="rId3">
            <a:alphaModFix/>
          </a:blip>
          <a:srcRect/>
          <a:stretch/>
        </p:blipFill>
        <p:spPr>
          <a:xfrm>
            <a:off x="8514301" y="3094158"/>
            <a:ext cx="3460767" cy="3460732"/>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99"/>
          <p:cNvSpPr txBox="1"/>
          <p:nvPr/>
        </p:nvSpPr>
        <p:spPr>
          <a:xfrm>
            <a:off x="1228000" y="1605280"/>
            <a:ext cx="5016000" cy="722412"/>
          </a:xfrm>
          <a:prstGeom prst="rect">
            <a:avLst/>
          </a:prstGeom>
          <a:noFill/>
          <a:ln>
            <a:noFill/>
          </a:ln>
        </p:spPr>
        <p:txBody>
          <a:bodyPr spcFirstLastPara="1" wrap="square" lIns="0" tIns="0" rIns="0" bIns="240000" anchor="t" anchorCtr="0">
            <a:spAutoFit/>
          </a:bodyPr>
          <a:lstStyle/>
          <a:p>
            <a:pPr algn="ctr" defTabSz="1219170" fontAlgn="auto">
              <a:lnSpc>
                <a:spcPct val="115000"/>
              </a:lnSpc>
              <a:spcBef>
                <a:spcPts val="0"/>
              </a:spcBef>
              <a:spcAft>
                <a:spcPts val="800"/>
              </a:spcAft>
              <a:buClr>
                <a:srgbClr val="000000"/>
              </a:buClr>
            </a:pPr>
            <a:r>
              <a:rPr lang="de" sz="2133" kern="0">
                <a:solidFill>
                  <a:srgbClr val="FFFFFF"/>
                </a:solidFill>
                <a:latin typeface="Inter"/>
                <a:ea typeface="Inter"/>
                <a:cs typeface="Inter"/>
                <a:sym typeface="Inter"/>
              </a:rPr>
              <a:t>Cristiano Ronaldo</a:t>
            </a:r>
            <a:endParaRPr sz="2133" kern="0">
              <a:solidFill>
                <a:srgbClr val="FFFFFF"/>
              </a:solidFill>
              <a:latin typeface="Inter"/>
              <a:ea typeface="Inter"/>
              <a:cs typeface="Inter"/>
              <a:sym typeface="Inter"/>
            </a:endParaRPr>
          </a:p>
        </p:txBody>
      </p:sp>
      <p:sp>
        <p:nvSpPr>
          <p:cNvPr id="550" name="Google Shape;550;p99"/>
          <p:cNvSpPr txBox="1"/>
          <p:nvPr/>
        </p:nvSpPr>
        <p:spPr>
          <a:xfrm>
            <a:off x="5744800" y="1605280"/>
            <a:ext cx="5016000" cy="722412"/>
          </a:xfrm>
          <a:prstGeom prst="rect">
            <a:avLst/>
          </a:prstGeom>
          <a:noFill/>
          <a:ln>
            <a:noFill/>
          </a:ln>
        </p:spPr>
        <p:txBody>
          <a:bodyPr spcFirstLastPara="1" wrap="square" lIns="0" tIns="0" rIns="0" bIns="240000" anchor="t" anchorCtr="0">
            <a:spAutoFit/>
          </a:bodyPr>
          <a:lstStyle/>
          <a:p>
            <a:pPr algn="ctr" defTabSz="1219170" fontAlgn="auto">
              <a:lnSpc>
                <a:spcPct val="115000"/>
              </a:lnSpc>
              <a:spcBef>
                <a:spcPts val="0"/>
              </a:spcBef>
              <a:spcAft>
                <a:spcPts val="800"/>
              </a:spcAft>
              <a:buClr>
                <a:srgbClr val="000000"/>
              </a:buClr>
            </a:pPr>
            <a:r>
              <a:rPr lang="de" sz="2133" kern="0">
                <a:solidFill>
                  <a:srgbClr val="FFFFFF"/>
                </a:solidFill>
                <a:latin typeface="Inter"/>
                <a:ea typeface="Inter"/>
                <a:cs typeface="Inter"/>
                <a:sym typeface="Inter"/>
              </a:rPr>
              <a:t>Nike</a:t>
            </a:r>
            <a:endParaRPr sz="2133" kern="0">
              <a:solidFill>
                <a:srgbClr val="FFFFFF"/>
              </a:solidFill>
              <a:latin typeface="Inter"/>
              <a:ea typeface="Inter"/>
              <a:cs typeface="Inter"/>
              <a:sym typeface="Inter"/>
            </a:endParaRPr>
          </a:p>
        </p:txBody>
      </p:sp>
      <p:pic>
        <p:nvPicPr>
          <p:cNvPr id="551" name="Google Shape;551;p9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396268" y="2697472"/>
            <a:ext cx="2897033" cy="4160533"/>
          </a:xfrm>
          <a:prstGeom prst="rect">
            <a:avLst/>
          </a:prstGeom>
          <a:noFill/>
          <a:ln>
            <a:noFill/>
          </a:ln>
        </p:spPr>
      </p:pic>
      <p:sp>
        <p:nvSpPr>
          <p:cNvPr id="552" name="Google Shape;552;p99"/>
          <p:cNvSpPr/>
          <p:nvPr/>
        </p:nvSpPr>
        <p:spPr>
          <a:xfrm>
            <a:off x="2768067" y="2717833"/>
            <a:ext cx="2022400" cy="274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endParaRPr sz="1867" kern="0">
              <a:solidFill>
                <a:srgbClr val="000000"/>
              </a:solidFill>
              <a:latin typeface="Arial"/>
              <a:cs typeface="Arial"/>
              <a:sym typeface="Arial"/>
            </a:endParaRPr>
          </a:p>
        </p:txBody>
      </p:sp>
      <p:sp>
        <p:nvSpPr>
          <p:cNvPr id="553" name="Google Shape;553;p99"/>
          <p:cNvSpPr txBox="1"/>
          <p:nvPr/>
        </p:nvSpPr>
        <p:spPr>
          <a:xfrm>
            <a:off x="1228000" y="1807380"/>
            <a:ext cx="5016000" cy="570800"/>
          </a:xfrm>
          <a:prstGeom prst="rect">
            <a:avLst/>
          </a:prstGeom>
          <a:noFill/>
          <a:ln>
            <a:noFill/>
          </a:ln>
        </p:spPr>
        <p:txBody>
          <a:bodyPr spcFirstLastPara="1" wrap="square" lIns="121900" tIns="121900" rIns="121900" bIns="121900" anchor="t" anchorCtr="0">
            <a:noAutofit/>
          </a:bodyPr>
          <a:lstStyle/>
          <a:p>
            <a:pPr algn="ctr" defTabSz="1219170" fontAlgn="auto">
              <a:spcBef>
                <a:spcPts val="0"/>
              </a:spcBef>
              <a:spcAft>
                <a:spcPts val="0"/>
              </a:spcAft>
              <a:buClr>
                <a:srgbClr val="000000"/>
              </a:buClr>
            </a:pPr>
            <a:r>
              <a:rPr lang="de" sz="2400" kern="0">
                <a:solidFill>
                  <a:srgbClr val="FFFFFF"/>
                </a:solidFill>
                <a:latin typeface="Inter Black"/>
                <a:ea typeface="Inter Black"/>
                <a:cs typeface="Inter Black"/>
                <a:sym typeface="Inter Black"/>
              </a:rPr>
              <a:t>600M</a:t>
            </a:r>
            <a:endParaRPr sz="2400" kern="0">
              <a:solidFill>
                <a:srgbClr val="FFFFFF"/>
              </a:solidFill>
              <a:latin typeface="Inter Black"/>
              <a:ea typeface="Inter Black"/>
              <a:cs typeface="Inter Black"/>
              <a:sym typeface="Inter Black"/>
            </a:endParaRPr>
          </a:p>
        </p:txBody>
      </p:sp>
      <p:sp>
        <p:nvSpPr>
          <p:cNvPr id="554" name="Google Shape;554;p99"/>
          <p:cNvSpPr txBox="1"/>
          <p:nvPr/>
        </p:nvSpPr>
        <p:spPr>
          <a:xfrm>
            <a:off x="5744800" y="1807380"/>
            <a:ext cx="5016000" cy="570800"/>
          </a:xfrm>
          <a:prstGeom prst="rect">
            <a:avLst/>
          </a:prstGeom>
          <a:noFill/>
          <a:ln>
            <a:noFill/>
          </a:ln>
        </p:spPr>
        <p:txBody>
          <a:bodyPr spcFirstLastPara="1" wrap="square" lIns="121900" tIns="121900" rIns="121900" bIns="121900" anchor="t" anchorCtr="0">
            <a:noAutofit/>
          </a:bodyPr>
          <a:lstStyle/>
          <a:p>
            <a:pPr algn="ctr" defTabSz="1219170" fontAlgn="auto">
              <a:spcBef>
                <a:spcPts val="0"/>
              </a:spcBef>
              <a:spcAft>
                <a:spcPts val="0"/>
              </a:spcAft>
              <a:buClr>
                <a:srgbClr val="000000"/>
              </a:buClr>
            </a:pPr>
            <a:r>
              <a:rPr lang="de" sz="2400" kern="0">
                <a:solidFill>
                  <a:srgbClr val="FFFFFF"/>
                </a:solidFill>
                <a:latin typeface="Inter Black"/>
                <a:ea typeface="Inter Black"/>
                <a:cs typeface="Inter Black"/>
                <a:sym typeface="Inter Black"/>
              </a:rPr>
              <a:t>303M</a:t>
            </a:r>
            <a:endParaRPr sz="2400" kern="0">
              <a:solidFill>
                <a:srgbClr val="FFFFFF"/>
              </a:solidFill>
              <a:latin typeface="Inter Black"/>
              <a:ea typeface="Inter Black"/>
              <a:cs typeface="Inter Black"/>
              <a:sym typeface="Inter Black"/>
            </a:endParaRPr>
          </a:p>
        </p:txBody>
      </p:sp>
      <p:grpSp>
        <p:nvGrpSpPr>
          <p:cNvPr id="555" name="Google Shape;555;p99"/>
          <p:cNvGrpSpPr/>
          <p:nvPr/>
        </p:nvGrpSpPr>
        <p:grpSpPr>
          <a:xfrm>
            <a:off x="6851301" y="2703100"/>
            <a:ext cx="2960799" cy="4160533"/>
            <a:chOff x="5529225" y="1875905"/>
            <a:chExt cx="2220599" cy="3120400"/>
          </a:xfrm>
        </p:grpSpPr>
        <p:pic>
          <p:nvPicPr>
            <p:cNvPr id="556" name="Google Shape;556;p9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529225" y="1875905"/>
              <a:ext cx="2220599" cy="3120400"/>
            </a:xfrm>
            <a:prstGeom prst="rect">
              <a:avLst/>
            </a:prstGeom>
            <a:noFill/>
            <a:ln>
              <a:noFill/>
            </a:ln>
          </p:spPr>
        </p:pic>
        <p:sp>
          <p:nvSpPr>
            <p:cNvPr id="557" name="Google Shape;557;p99"/>
            <p:cNvSpPr/>
            <p:nvPr/>
          </p:nvSpPr>
          <p:spPr>
            <a:xfrm>
              <a:off x="5807025" y="1890210"/>
              <a:ext cx="1559700" cy="1614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endParaRPr sz="1867" kern="0">
                <a:solidFill>
                  <a:srgbClr val="000000"/>
                </a:solidFill>
                <a:latin typeface="Arial"/>
                <a:cs typeface="Arial"/>
                <a:sym typeface="Arial"/>
              </a:endParaRPr>
            </a:p>
          </p:txBody>
        </p:sp>
        <p:sp>
          <p:nvSpPr>
            <p:cNvPr id="558" name="Google Shape;558;p99"/>
            <p:cNvSpPr/>
            <p:nvPr/>
          </p:nvSpPr>
          <p:spPr>
            <a:xfrm>
              <a:off x="5623550" y="3360425"/>
              <a:ext cx="1851600" cy="161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endParaRPr sz="1867" kern="0">
                <a:solidFill>
                  <a:srgbClr val="000000"/>
                </a:solidFill>
                <a:latin typeface="Arial"/>
                <a:cs typeface="Arial"/>
                <a:sym typeface="Arial"/>
              </a:endParaRPr>
            </a:p>
          </p:txBody>
        </p:sp>
      </p:grpSp>
      <p:sp>
        <p:nvSpPr>
          <p:cNvPr id="559" name="Google Shape;559;p99"/>
          <p:cNvSpPr/>
          <p:nvPr/>
        </p:nvSpPr>
        <p:spPr>
          <a:xfrm rot="285300">
            <a:off x="4899659" y="593586"/>
            <a:ext cx="3305376" cy="569228"/>
          </a:xfrm>
          <a:prstGeom prst="roundRect">
            <a:avLst>
              <a:gd name="adj" fmla="val 50000"/>
            </a:avLst>
          </a:prstGeom>
          <a:solidFill>
            <a:srgbClr val="B3FAFD"/>
          </a:solidFill>
          <a:ln>
            <a:noFill/>
          </a:ln>
        </p:spPr>
        <p:txBody>
          <a:bodyPr spcFirstLastPara="1" wrap="square" lIns="121900" tIns="121900" rIns="121900" bIns="121900" anchor="ctr" anchorCtr="0">
            <a:noAutofit/>
          </a:bodyPr>
          <a:lstStyle/>
          <a:p>
            <a:pPr algn="ctr" defTabSz="1219170" fontAlgn="auto">
              <a:spcBef>
                <a:spcPts val="0"/>
              </a:spcBef>
              <a:spcAft>
                <a:spcPts val="0"/>
              </a:spcAft>
              <a:buClr>
                <a:srgbClr val="000000"/>
              </a:buClr>
            </a:pPr>
            <a:r>
              <a:rPr lang="de" sz="1867" kern="0">
                <a:solidFill>
                  <a:srgbClr val="6A205F"/>
                </a:solidFill>
                <a:latin typeface="Inter ExtraBold"/>
                <a:ea typeface="Inter ExtraBold"/>
                <a:cs typeface="Inter ExtraBold"/>
                <a:sym typeface="Inter ExtraBold"/>
              </a:rPr>
              <a:t>People follow people</a:t>
            </a:r>
            <a:endParaRPr sz="1867" kern="0">
              <a:solidFill>
                <a:srgbClr val="6A205F"/>
              </a:solidFill>
              <a:latin typeface="Inter ExtraBold"/>
              <a:ea typeface="Inter ExtraBold"/>
              <a:cs typeface="Inter ExtraBold"/>
              <a:sym typeface="Inter ExtraBold"/>
            </a:endParaRPr>
          </a:p>
        </p:txBody>
      </p:sp>
      <p:pic>
        <p:nvPicPr>
          <p:cNvPr id="560" name="Google Shape;560;p9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9330585" flipH="1">
            <a:off x="4098001" y="596947"/>
            <a:ext cx="563096" cy="746315"/>
          </a:xfrm>
          <a:prstGeom prst="rect">
            <a:avLst/>
          </a:prstGeom>
          <a:noFill/>
          <a:ln>
            <a:noFill/>
          </a:ln>
        </p:spPr>
      </p:pic>
      <p:pic>
        <p:nvPicPr>
          <p:cNvPr id="561" name="Google Shape;561;p99"/>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892767" y="2262600"/>
            <a:ext cx="3908700" cy="4595397"/>
          </a:xfrm>
          <a:prstGeom prst="rect">
            <a:avLst/>
          </a:prstGeom>
          <a:noFill/>
          <a:ln>
            <a:noFill/>
          </a:ln>
        </p:spPr>
      </p:pic>
      <p:pic>
        <p:nvPicPr>
          <p:cNvPr id="562" name="Google Shape;562;p99"/>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386101" y="2262600"/>
            <a:ext cx="3908700" cy="4595397"/>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66"/>
        <p:cNvGrpSpPr/>
        <p:nvPr/>
      </p:nvGrpSpPr>
      <p:grpSpPr>
        <a:xfrm>
          <a:off x="0" y="0"/>
          <a:ext cx="0" cy="0"/>
          <a:chOff x="0" y="0"/>
          <a:chExt cx="0" cy="0"/>
        </a:xfrm>
      </p:grpSpPr>
      <p:sp>
        <p:nvSpPr>
          <p:cNvPr id="567" name="Google Shape;567;p100"/>
          <p:cNvSpPr txBox="1"/>
          <p:nvPr/>
        </p:nvSpPr>
        <p:spPr>
          <a:xfrm>
            <a:off x="741667" y="3301600"/>
            <a:ext cx="3397600" cy="1132426"/>
          </a:xfrm>
          <a:prstGeom prst="rect">
            <a:avLst/>
          </a:prstGeom>
          <a:noFill/>
          <a:ln>
            <a:noFill/>
          </a:ln>
        </p:spPr>
        <p:txBody>
          <a:bodyPr spcFirstLastPara="1" wrap="square" lIns="0" tIns="0" rIns="0" bIns="0" anchor="t" anchorCtr="0">
            <a:spAutoFit/>
          </a:bodyPr>
          <a:lstStyle/>
          <a:p>
            <a:pPr defTabSz="1219170" fontAlgn="auto">
              <a:lnSpc>
                <a:spcPct val="115000"/>
              </a:lnSpc>
              <a:spcBef>
                <a:spcPts val="0"/>
              </a:spcBef>
              <a:spcAft>
                <a:spcPts val="0"/>
              </a:spcAft>
              <a:buClr>
                <a:srgbClr val="000000"/>
              </a:buClr>
            </a:pPr>
            <a:r>
              <a:rPr lang="de" sz="2133" kern="0">
                <a:solidFill>
                  <a:srgbClr val="FFFFFF"/>
                </a:solidFill>
                <a:latin typeface="Inter Light"/>
                <a:ea typeface="Inter Light"/>
                <a:cs typeface="Inter Light"/>
                <a:sym typeface="Inter Light"/>
              </a:rPr>
              <a:t>1.  Berufsbildende</a:t>
            </a:r>
            <a:br>
              <a:rPr lang="de" sz="2133" kern="0">
                <a:solidFill>
                  <a:srgbClr val="FFFFFF"/>
                </a:solidFill>
                <a:latin typeface="Inter Light"/>
                <a:ea typeface="Inter Light"/>
                <a:cs typeface="Inter Light"/>
                <a:sym typeface="Inter Light"/>
              </a:rPr>
            </a:br>
            <a:r>
              <a:rPr lang="de" sz="2133" kern="0">
                <a:solidFill>
                  <a:srgbClr val="FFFFFF"/>
                </a:solidFill>
                <a:latin typeface="Inter Light"/>
                <a:ea typeface="Inter Light"/>
                <a:cs typeface="Inter Light"/>
                <a:sym typeface="Inter Light"/>
              </a:rPr>
              <a:t>2. Respekt</a:t>
            </a:r>
            <a:br>
              <a:rPr lang="de" sz="2133" kern="0">
                <a:solidFill>
                  <a:srgbClr val="FFFFFF"/>
                </a:solidFill>
                <a:latin typeface="Inter Light"/>
                <a:ea typeface="Inter Light"/>
                <a:cs typeface="Inter Light"/>
                <a:sym typeface="Inter Light"/>
              </a:rPr>
            </a:br>
            <a:r>
              <a:rPr lang="de" sz="2133" kern="0">
                <a:solidFill>
                  <a:srgbClr val="FFFFFF"/>
                </a:solidFill>
                <a:latin typeface="Inter Light"/>
                <a:ea typeface="Inter Light"/>
                <a:cs typeface="Inter Light"/>
                <a:sym typeface="Inter Light"/>
              </a:rPr>
              <a:t>3. Team</a:t>
            </a:r>
            <a:endParaRPr sz="2133" kern="0">
              <a:solidFill>
                <a:srgbClr val="FFFFFF"/>
              </a:solidFill>
              <a:latin typeface="Inter Light"/>
              <a:ea typeface="Inter Light"/>
              <a:cs typeface="Inter Light"/>
              <a:sym typeface="Inter Light"/>
            </a:endParaRPr>
          </a:p>
        </p:txBody>
      </p:sp>
      <p:sp>
        <p:nvSpPr>
          <p:cNvPr id="568" name="Google Shape;568;p100"/>
          <p:cNvSpPr txBox="1"/>
          <p:nvPr/>
        </p:nvSpPr>
        <p:spPr>
          <a:xfrm>
            <a:off x="741667" y="720001"/>
            <a:ext cx="4181200" cy="1477199"/>
          </a:xfrm>
          <a:prstGeom prst="rect">
            <a:avLst/>
          </a:prstGeom>
          <a:noFill/>
          <a:ln>
            <a:noFill/>
          </a:ln>
        </p:spPr>
        <p:txBody>
          <a:bodyPr spcFirstLastPara="1" wrap="square" lIns="0" tIns="0" rIns="0" bIns="0" anchor="t" anchorCtr="0">
            <a:spAutoFit/>
          </a:bodyPr>
          <a:lstStyle/>
          <a:p>
            <a:pPr defTabSz="1219170" fontAlgn="auto">
              <a:lnSpc>
                <a:spcPct val="90000"/>
              </a:lnSpc>
              <a:spcBef>
                <a:spcPts val="0"/>
              </a:spcBef>
              <a:spcAft>
                <a:spcPts val="0"/>
              </a:spcAft>
              <a:buClr>
                <a:srgbClr val="000000"/>
              </a:buClr>
            </a:pPr>
            <a:r>
              <a:rPr lang="de" sz="5333" kern="0">
                <a:solidFill>
                  <a:srgbClr val="FFFFFF"/>
                </a:solidFill>
                <a:latin typeface="Inter Light"/>
                <a:ea typeface="Inter Light"/>
                <a:cs typeface="Inter Light"/>
                <a:sym typeface="Inter Light"/>
              </a:rPr>
              <a:t>Was ist in der Lehre wichtig</a:t>
            </a:r>
            <a:endParaRPr sz="5333" kern="0">
              <a:solidFill>
                <a:srgbClr val="FFFFFF"/>
              </a:solidFill>
              <a:latin typeface="Inter Light"/>
              <a:ea typeface="Inter Light"/>
              <a:cs typeface="Inter Light"/>
              <a:sym typeface="Inter Light"/>
            </a:endParaRPr>
          </a:p>
        </p:txBody>
      </p:sp>
      <p:pic>
        <p:nvPicPr>
          <p:cNvPr id="569" name="Google Shape;569;p10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944729" y="1646700"/>
            <a:ext cx="8991171" cy="5211301"/>
          </a:xfrm>
          <a:prstGeom prst="rect">
            <a:avLst/>
          </a:prstGeom>
          <a:noFill/>
          <a:ln>
            <a:noFill/>
          </a:ln>
        </p:spPr>
      </p:pic>
      <p:sp>
        <p:nvSpPr>
          <p:cNvPr id="570" name="Google Shape;570;p100"/>
          <p:cNvSpPr txBox="1"/>
          <p:nvPr/>
        </p:nvSpPr>
        <p:spPr>
          <a:xfrm>
            <a:off x="741667" y="5951519"/>
            <a:ext cx="3642400" cy="261150"/>
          </a:xfrm>
          <a:prstGeom prst="rect">
            <a:avLst/>
          </a:prstGeom>
          <a:solidFill>
            <a:schemeClr val="dk2"/>
          </a:solidFill>
          <a:ln>
            <a:noFill/>
          </a:ln>
        </p:spPr>
        <p:txBody>
          <a:bodyPr spcFirstLastPara="1" wrap="square" lIns="0" tIns="48000" rIns="0" bIns="48000" anchor="t" anchorCtr="0">
            <a:spAutoFit/>
          </a:bodyPr>
          <a:lstStyle/>
          <a:p>
            <a:pPr defTabSz="1219170" fontAlgn="auto">
              <a:spcBef>
                <a:spcPts val="0"/>
              </a:spcBef>
              <a:spcAft>
                <a:spcPts val="0"/>
              </a:spcAft>
              <a:buClr>
                <a:srgbClr val="000000"/>
              </a:buClr>
            </a:pPr>
            <a:r>
              <a:rPr lang="de" sz="1067" kern="0">
                <a:solidFill>
                  <a:srgbClr val="FFFFFF"/>
                </a:solidFill>
                <a:latin typeface="Inter"/>
                <a:ea typeface="Inter"/>
                <a:cs typeface="Inter"/>
                <a:sym typeface="Inter"/>
              </a:rPr>
              <a:t>Quelle: Lernendenbarometer 2023 | professional.ch</a:t>
            </a:r>
            <a:endParaRPr sz="1067" kern="0">
              <a:solidFill>
                <a:srgbClr val="FFFFFF"/>
              </a:solidFill>
              <a:latin typeface="Inter"/>
              <a:ea typeface="Inter"/>
              <a:cs typeface="Inter"/>
              <a:sym typeface="Inte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101"/>
          <p:cNvSpPr txBox="1"/>
          <p:nvPr/>
        </p:nvSpPr>
        <p:spPr>
          <a:xfrm>
            <a:off x="741733" y="720201"/>
            <a:ext cx="10257200" cy="759345"/>
          </a:xfrm>
          <a:prstGeom prst="rect">
            <a:avLst/>
          </a:prstGeom>
          <a:noFill/>
          <a:ln>
            <a:noFill/>
          </a:ln>
        </p:spPr>
        <p:txBody>
          <a:bodyPr spcFirstLastPara="1" wrap="square" lIns="0" tIns="0" rIns="0" bIns="240000" anchor="t" anchorCtr="0">
            <a:spAutoFit/>
          </a:bodyPr>
          <a:lstStyle/>
          <a:p>
            <a:pPr defTabSz="1219170" fontAlgn="auto">
              <a:lnSpc>
                <a:spcPct val="90000"/>
              </a:lnSpc>
              <a:spcBef>
                <a:spcPts val="0"/>
              </a:spcBef>
              <a:spcAft>
                <a:spcPts val="0"/>
              </a:spcAft>
              <a:buClr>
                <a:srgbClr val="000000"/>
              </a:buClr>
            </a:pPr>
            <a:r>
              <a:rPr lang="de" sz="3733" kern="0">
                <a:solidFill>
                  <a:srgbClr val="6A205F"/>
                </a:solidFill>
                <a:latin typeface="Inter ExtraBold"/>
                <a:ea typeface="Inter ExtraBold"/>
                <a:cs typeface="Inter ExtraBold"/>
                <a:sym typeface="Inter ExtraBold"/>
              </a:rPr>
              <a:t>Kurz &amp; bündig…</a:t>
            </a:r>
            <a:endParaRPr sz="3733" kern="0">
              <a:solidFill>
                <a:srgbClr val="6A205F"/>
              </a:solidFill>
              <a:latin typeface="Inter ExtraBold"/>
              <a:ea typeface="Inter ExtraBold"/>
              <a:cs typeface="Inter ExtraBold"/>
              <a:sym typeface="Inter ExtraBold"/>
            </a:endParaRPr>
          </a:p>
        </p:txBody>
      </p:sp>
      <p:sp>
        <p:nvSpPr>
          <p:cNvPr id="576" name="Google Shape;576;p101"/>
          <p:cNvSpPr txBox="1"/>
          <p:nvPr/>
        </p:nvSpPr>
        <p:spPr>
          <a:xfrm>
            <a:off x="720000" y="2283667"/>
            <a:ext cx="9980800" cy="3780446"/>
          </a:xfrm>
          <a:prstGeom prst="rect">
            <a:avLst/>
          </a:prstGeom>
          <a:noFill/>
          <a:ln>
            <a:noFill/>
          </a:ln>
        </p:spPr>
        <p:txBody>
          <a:bodyPr spcFirstLastPara="1" wrap="square" lIns="0" tIns="0" rIns="0" bIns="96000" anchor="t" anchorCtr="0">
            <a:spAutoFit/>
          </a:bodyPr>
          <a:lstStyle/>
          <a:p>
            <a:pPr marL="609585" indent="-414856" defTabSz="1219170" fontAlgn="auto">
              <a:lnSpc>
                <a:spcPct val="115000"/>
              </a:lnSpc>
              <a:spcBef>
                <a:spcPts val="0"/>
              </a:spcBef>
              <a:spcAft>
                <a:spcPts val="0"/>
              </a:spcAft>
              <a:buClr>
                <a:srgbClr val="333333"/>
              </a:buClr>
              <a:buSzPts val="1300"/>
              <a:buFont typeface="Inter"/>
              <a:buChar char="●"/>
            </a:pPr>
            <a:r>
              <a:rPr lang="de" sz="1733" kern="0">
                <a:solidFill>
                  <a:srgbClr val="333333"/>
                </a:solidFill>
                <a:latin typeface="Inter"/>
                <a:ea typeface="Inter"/>
                <a:cs typeface="Inter"/>
                <a:sym typeface="Inter"/>
              </a:rPr>
              <a:t>Im Fokus: Erwachsen werden, das Leben entdecken, unabhängig sein.</a:t>
            </a:r>
            <a:endParaRPr sz="1733" kern="0">
              <a:solidFill>
                <a:srgbClr val="333333"/>
              </a:solidFill>
              <a:latin typeface="Inter"/>
              <a:ea typeface="Inter"/>
              <a:cs typeface="Inter"/>
              <a:sym typeface="Inter"/>
            </a:endParaRPr>
          </a:p>
          <a:p>
            <a:pPr marL="609585" indent="-414856" defTabSz="1219170" fontAlgn="auto">
              <a:lnSpc>
                <a:spcPct val="115000"/>
              </a:lnSpc>
              <a:spcBef>
                <a:spcPts val="800"/>
              </a:spcBef>
              <a:spcAft>
                <a:spcPts val="0"/>
              </a:spcAft>
              <a:buClr>
                <a:srgbClr val="333333"/>
              </a:buClr>
              <a:buSzPts val="1300"/>
              <a:buFont typeface="Inter"/>
              <a:buChar char="●"/>
            </a:pPr>
            <a:r>
              <a:rPr lang="de" sz="1733" kern="0">
                <a:solidFill>
                  <a:srgbClr val="333333"/>
                </a:solidFill>
                <a:latin typeface="Inter"/>
                <a:ea typeface="Inter"/>
                <a:cs typeface="Inter"/>
                <a:sym typeface="Inter"/>
              </a:rPr>
              <a:t>Ansprüche der Jungen an die Arbeit: </a:t>
            </a:r>
            <a:endParaRPr sz="1733" kern="0">
              <a:solidFill>
                <a:srgbClr val="333333"/>
              </a:solidFill>
              <a:latin typeface="Inter"/>
              <a:ea typeface="Inter"/>
              <a:cs typeface="Inter"/>
              <a:sym typeface="Inter"/>
            </a:endParaRPr>
          </a:p>
          <a:p>
            <a:pPr marL="1219170" lvl="1" indent="-397923" defTabSz="1219170" fontAlgn="auto">
              <a:lnSpc>
                <a:spcPct val="115000"/>
              </a:lnSpc>
              <a:spcBef>
                <a:spcPts val="800"/>
              </a:spcBef>
              <a:spcAft>
                <a:spcPts val="0"/>
              </a:spcAft>
              <a:buClr>
                <a:srgbClr val="333333"/>
              </a:buClr>
              <a:buSzPts val="1100"/>
              <a:buFont typeface="Inter"/>
              <a:buChar char="○"/>
            </a:pPr>
            <a:r>
              <a:rPr lang="de" sz="1733" kern="0">
                <a:solidFill>
                  <a:srgbClr val="333333"/>
                </a:solidFill>
                <a:latin typeface="Inter"/>
                <a:ea typeface="Inter"/>
                <a:cs typeface="Inter"/>
                <a:sym typeface="Inter"/>
              </a:rPr>
              <a:t>Selbstverwirklichung</a:t>
            </a:r>
            <a:endParaRPr sz="1733" kern="0">
              <a:solidFill>
                <a:srgbClr val="333333"/>
              </a:solidFill>
              <a:latin typeface="Inter"/>
              <a:ea typeface="Inter"/>
              <a:cs typeface="Inter"/>
              <a:sym typeface="Inter"/>
            </a:endParaRPr>
          </a:p>
          <a:p>
            <a:pPr marL="1219170" lvl="1" indent="-397923" defTabSz="1219170" fontAlgn="auto">
              <a:lnSpc>
                <a:spcPct val="115000"/>
              </a:lnSpc>
              <a:spcBef>
                <a:spcPts val="800"/>
              </a:spcBef>
              <a:spcAft>
                <a:spcPts val="0"/>
              </a:spcAft>
              <a:buClr>
                <a:srgbClr val="333333"/>
              </a:buClr>
              <a:buSzPts val="1100"/>
              <a:buFont typeface="Inter"/>
              <a:buChar char="○"/>
            </a:pPr>
            <a:r>
              <a:rPr lang="de" sz="1733" kern="0">
                <a:solidFill>
                  <a:srgbClr val="333333"/>
                </a:solidFill>
                <a:latin typeface="Inter"/>
                <a:ea typeface="Inter"/>
                <a:cs typeface="Inter"/>
                <a:sym typeface="Inter"/>
              </a:rPr>
              <a:t>Streben nach Sinn und Visionen</a:t>
            </a:r>
            <a:endParaRPr sz="1733" kern="0">
              <a:solidFill>
                <a:srgbClr val="333333"/>
              </a:solidFill>
              <a:latin typeface="Inter"/>
              <a:ea typeface="Inter"/>
              <a:cs typeface="Inter"/>
              <a:sym typeface="Inter"/>
            </a:endParaRPr>
          </a:p>
          <a:p>
            <a:pPr marL="1219170" lvl="1" indent="-397923" defTabSz="1219170" fontAlgn="auto">
              <a:lnSpc>
                <a:spcPct val="115000"/>
              </a:lnSpc>
              <a:spcBef>
                <a:spcPts val="800"/>
              </a:spcBef>
              <a:spcAft>
                <a:spcPts val="0"/>
              </a:spcAft>
              <a:buClr>
                <a:srgbClr val="333333"/>
              </a:buClr>
              <a:buSzPts val="1100"/>
              <a:buFont typeface="Inter"/>
              <a:buChar char="○"/>
            </a:pPr>
            <a:r>
              <a:rPr lang="de" sz="1733" kern="0">
                <a:solidFill>
                  <a:srgbClr val="333333"/>
                </a:solidFill>
                <a:latin typeface="Inter"/>
                <a:ea typeface="Inter"/>
                <a:cs typeface="Inter"/>
                <a:sym typeface="Inter"/>
              </a:rPr>
              <a:t>Flexibilität &amp; schnelle Weiterentwicklung</a:t>
            </a:r>
            <a:endParaRPr sz="1733" kern="0">
              <a:solidFill>
                <a:srgbClr val="333333"/>
              </a:solidFill>
              <a:latin typeface="Inter"/>
              <a:ea typeface="Inter"/>
              <a:cs typeface="Inter"/>
              <a:sym typeface="Inter"/>
            </a:endParaRPr>
          </a:p>
          <a:p>
            <a:pPr marL="1219170" lvl="1" indent="-414856" defTabSz="1219170" fontAlgn="auto">
              <a:lnSpc>
                <a:spcPct val="115000"/>
              </a:lnSpc>
              <a:spcBef>
                <a:spcPts val="800"/>
              </a:spcBef>
              <a:spcAft>
                <a:spcPts val="0"/>
              </a:spcAft>
              <a:buClr>
                <a:srgbClr val="333333"/>
              </a:buClr>
              <a:buSzPts val="1300"/>
              <a:buFont typeface="Inter"/>
              <a:buChar char="○"/>
            </a:pPr>
            <a:r>
              <a:rPr lang="de" sz="1733" kern="0">
                <a:solidFill>
                  <a:srgbClr val="333333"/>
                </a:solidFill>
                <a:latin typeface="Inter"/>
                <a:ea typeface="Inter"/>
                <a:cs typeface="Inter"/>
                <a:sym typeface="Inter"/>
              </a:rPr>
              <a:t>klare, kurz gesteckte Zielvorgaben und sofortige Feedbacks</a:t>
            </a:r>
            <a:endParaRPr sz="1733" kern="0">
              <a:solidFill>
                <a:srgbClr val="333333"/>
              </a:solidFill>
              <a:latin typeface="Inter"/>
              <a:ea typeface="Inter"/>
              <a:cs typeface="Inter"/>
              <a:sym typeface="Inter"/>
            </a:endParaRPr>
          </a:p>
          <a:p>
            <a:pPr marL="1219170" lvl="1" indent="-414856" defTabSz="1219170" fontAlgn="auto">
              <a:lnSpc>
                <a:spcPct val="115000"/>
              </a:lnSpc>
              <a:spcBef>
                <a:spcPts val="800"/>
              </a:spcBef>
              <a:spcAft>
                <a:spcPts val="0"/>
              </a:spcAft>
              <a:buClr>
                <a:srgbClr val="333333"/>
              </a:buClr>
              <a:buSzPts val="1300"/>
              <a:buFont typeface="Inter"/>
              <a:buChar char="○"/>
            </a:pPr>
            <a:r>
              <a:rPr lang="de" sz="1733" kern="0">
                <a:solidFill>
                  <a:srgbClr val="333333"/>
                </a:solidFill>
                <a:latin typeface="Inter"/>
                <a:ea typeface="Inter"/>
                <a:cs typeface="Inter"/>
                <a:sym typeface="Inter"/>
              </a:rPr>
              <a:t>psychologische Sicherheit für “ihre” Probleme</a:t>
            </a:r>
            <a:endParaRPr sz="1733" kern="0">
              <a:solidFill>
                <a:srgbClr val="333333"/>
              </a:solidFill>
              <a:latin typeface="Inter"/>
              <a:ea typeface="Inter"/>
              <a:cs typeface="Inter"/>
              <a:sym typeface="Inter"/>
            </a:endParaRPr>
          </a:p>
          <a:p>
            <a:pPr marL="1219170" lvl="1" indent="-414856" defTabSz="1219170" fontAlgn="auto">
              <a:lnSpc>
                <a:spcPct val="115000"/>
              </a:lnSpc>
              <a:spcBef>
                <a:spcPts val="800"/>
              </a:spcBef>
              <a:spcAft>
                <a:spcPts val="0"/>
              </a:spcAft>
              <a:buClr>
                <a:srgbClr val="333333"/>
              </a:buClr>
              <a:buSzPts val="1300"/>
              <a:buFont typeface="Inter"/>
              <a:buChar char="○"/>
            </a:pPr>
            <a:r>
              <a:rPr lang="de" sz="1733" kern="0">
                <a:solidFill>
                  <a:srgbClr val="333333"/>
                </a:solidFill>
                <a:latin typeface="Inter"/>
                <a:ea typeface="Inter"/>
                <a:cs typeface="Inter"/>
                <a:sym typeface="Inter"/>
              </a:rPr>
              <a:t>top motivierte Vorgesetzte -&gt; Vorbilder</a:t>
            </a:r>
            <a:endParaRPr sz="1733" kern="0">
              <a:solidFill>
                <a:srgbClr val="333333"/>
              </a:solidFill>
              <a:latin typeface="Inter"/>
              <a:ea typeface="Inter"/>
              <a:cs typeface="Inter"/>
              <a:sym typeface="Inter"/>
            </a:endParaRPr>
          </a:p>
          <a:p>
            <a:pPr marL="1219170" lvl="1" indent="-414856" defTabSz="1219170" fontAlgn="auto">
              <a:lnSpc>
                <a:spcPct val="115000"/>
              </a:lnSpc>
              <a:spcBef>
                <a:spcPts val="800"/>
              </a:spcBef>
              <a:spcAft>
                <a:spcPts val="800"/>
              </a:spcAft>
              <a:buClr>
                <a:srgbClr val="333333"/>
              </a:buClr>
              <a:buSzPts val="1300"/>
              <a:buFont typeface="Inter"/>
              <a:buChar char="○"/>
            </a:pPr>
            <a:r>
              <a:rPr lang="de" sz="1733" kern="0">
                <a:solidFill>
                  <a:srgbClr val="333333"/>
                </a:solidFill>
                <a:latin typeface="Inter"/>
                <a:ea typeface="Inter"/>
                <a:cs typeface="Inter"/>
                <a:sym typeface="Inter"/>
              </a:rPr>
              <a:t>Das Team und die Teamkultur sind zentral</a:t>
            </a:r>
            <a:endParaRPr sz="1733" kern="0">
              <a:solidFill>
                <a:srgbClr val="333333"/>
              </a:solidFill>
              <a:latin typeface="Inter"/>
              <a:ea typeface="Inter"/>
              <a:cs typeface="Inter"/>
              <a:sym typeface="Inter"/>
            </a:endParaRPr>
          </a:p>
        </p:txBody>
      </p:sp>
      <p:sp>
        <p:nvSpPr>
          <p:cNvPr id="577" name="Google Shape;577;p101"/>
          <p:cNvSpPr txBox="1"/>
          <p:nvPr/>
        </p:nvSpPr>
        <p:spPr>
          <a:xfrm>
            <a:off x="720000" y="1479800"/>
            <a:ext cx="9654400" cy="722412"/>
          </a:xfrm>
          <a:prstGeom prst="rect">
            <a:avLst/>
          </a:prstGeom>
          <a:noFill/>
          <a:ln>
            <a:noFill/>
          </a:ln>
        </p:spPr>
        <p:txBody>
          <a:bodyPr spcFirstLastPara="1" wrap="square" lIns="0" tIns="0" rIns="0" bIns="240000" anchor="t" anchorCtr="0">
            <a:spAutoFit/>
          </a:bodyPr>
          <a:lstStyle/>
          <a:p>
            <a:pPr defTabSz="1219170" fontAlgn="auto">
              <a:lnSpc>
                <a:spcPct val="115000"/>
              </a:lnSpc>
              <a:spcBef>
                <a:spcPts val="0"/>
              </a:spcBef>
              <a:spcAft>
                <a:spcPts val="800"/>
              </a:spcAft>
              <a:buClr>
                <a:srgbClr val="000000"/>
              </a:buClr>
            </a:pPr>
            <a:r>
              <a:rPr lang="de" sz="2133" kern="0">
                <a:solidFill>
                  <a:srgbClr val="6A205F"/>
                </a:solidFill>
                <a:latin typeface="Inter"/>
                <a:ea typeface="Inter"/>
                <a:cs typeface="Inter"/>
                <a:sym typeface="Inter"/>
              </a:rPr>
              <a:t>…auch wir waren mal jung :)</a:t>
            </a:r>
            <a:endParaRPr sz="2133" kern="0">
              <a:solidFill>
                <a:srgbClr val="6A205F"/>
              </a:solidFill>
              <a:latin typeface="Inter"/>
              <a:ea typeface="Inter"/>
              <a:cs typeface="Inter"/>
              <a:sym typeface="Inter"/>
            </a:endParaRPr>
          </a:p>
        </p:txBody>
      </p:sp>
      <p:pic>
        <p:nvPicPr>
          <p:cNvPr id="578" name="Google Shape;578;p101"/>
          <p:cNvPicPr preferRelativeResize="0"/>
          <p:nvPr/>
        </p:nvPicPr>
        <p:blipFill>
          <a:blip r:embed="rId3" cstate="screen">
            <a:alphaModFix amt="68000"/>
            <a:extLst>
              <a:ext uri="{28A0092B-C50C-407E-A947-70E740481C1C}">
                <a14:useLocalDpi xmlns:a14="http://schemas.microsoft.com/office/drawing/2010/main"/>
              </a:ext>
            </a:extLst>
          </a:blip>
          <a:stretch>
            <a:fillRect/>
          </a:stretch>
        </p:blipFill>
        <p:spPr>
          <a:xfrm>
            <a:off x="8336200" y="3062101"/>
            <a:ext cx="3729933" cy="3795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15AA3C6-4AAD-46A2-89FF-AC58CDD6CAA7}"/>
              </a:ext>
            </a:extLst>
          </p:cNvPr>
          <p:cNvSpPr>
            <a:spLocks noGrp="1"/>
          </p:cNvSpPr>
          <p:nvPr>
            <p:ph idx="1"/>
          </p:nvPr>
        </p:nvSpPr>
        <p:spPr>
          <a:xfrm>
            <a:off x="838200" y="1253331"/>
            <a:ext cx="10515600" cy="4351338"/>
          </a:xfrm>
        </p:spPr>
        <p:txBody>
          <a:bodyPr/>
          <a:lstStyle/>
          <a:p>
            <a:pPr marL="0" indent="0">
              <a:buNone/>
            </a:pPr>
            <a:r>
              <a:rPr lang="de-CH" dirty="0">
                <a:solidFill>
                  <a:schemeClr val="bg2">
                    <a:lumMod val="50000"/>
                  </a:schemeClr>
                </a:solidFill>
              </a:rPr>
              <a:t>Programm</a:t>
            </a:r>
          </a:p>
          <a:p>
            <a:r>
              <a:rPr lang="de-CH" dirty="0">
                <a:solidFill>
                  <a:schemeClr val="bg2">
                    <a:lumMod val="50000"/>
                  </a:schemeClr>
                </a:solidFill>
              </a:rPr>
              <a:t>Einleitung und Begrüssung		Markus Wäger EIT.ost</a:t>
            </a:r>
          </a:p>
          <a:p>
            <a:r>
              <a:rPr lang="de-CH" dirty="0">
                <a:solidFill>
                  <a:schemeClr val="bg2">
                    <a:lumMod val="50000"/>
                  </a:schemeClr>
                </a:solidFill>
              </a:rPr>
              <a:t>Mathedossier				Paolo Vaninetti EIT.ost</a:t>
            </a:r>
          </a:p>
          <a:p>
            <a:r>
              <a:rPr lang="de-CH" dirty="0">
                <a:solidFill>
                  <a:schemeClr val="bg2">
                    <a:lumMod val="50000"/>
                  </a:schemeClr>
                </a:solidFill>
              </a:rPr>
              <a:t>BiVo2022+ Stand/Aussicht		Martin Steiger </a:t>
            </a:r>
            <a:r>
              <a:rPr lang="de-CH" dirty="0" err="1">
                <a:solidFill>
                  <a:schemeClr val="bg2">
                    <a:lumMod val="50000"/>
                  </a:schemeClr>
                </a:solidFill>
              </a:rPr>
              <a:t>EITswiss</a:t>
            </a:r>
            <a:endParaRPr lang="de-CH" dirty="0">
              <a:solidFill>
                <a:schemeClr val="bg2">
                  <a:lumMod val="50000"/>
                </a:schemeClr>
              </a:solidFill>
            </a:endParaRPr>
          </a:p>
          <a:p>
            <a:r>
              <a:rPr lang="de-CH" dirty="0">
                <a:solidFill>
                  <a:schemeClr val="bg2">
                    <a:lumMod val="50000"/>
                  </a:schemeClr>
                </a:solidFill>
              </a:rPr>
              <a:t>Lernende Gewinnen und Sichern	Michael Jacobson </a:t>
            </a:r>
            <a:r>
              <a:rPr lang="de-CH" dirty="0" err="1">
                <a:solidFill>
                  <a:schemeClr val="bg2">
                    <a:lumMod val="50000"/>
                  </a:schemeClr>
                </a:solidFill>
              </a:rPr>
              <a:t>Yousty</a:t>
            </a:r>
            <a:r>
              <a:rPr lang="de-CH" dirty="0">
                <a:solidFill>
                  <a:schemeClr val="bg2">
                    <a:lumMod val="50000"/>
                  </a:schemeClr>
                </a:solidFill>
              </a:rPr>
              <a:t>/Professional</a:t>
            </a:r>
          </a:p>
          <a:p>
            <a:r>
              <a:rPr lang="de-CH" dirty="0">
                <a:solidFill>
                  <a:schemeClr val="bg2">
                    <a:lumMod val="50000"/>
                  </a:schemeClr>
                </a:solidFill>
              </a:rPr>
              <a:t>Pause </a:t>
            </a:r>
          </a:p>
          <a:p>
            <a:r>
              <a:rPr lang="de-CH" dirty="0">
                <a:solidFill>
                  <a:schemeClr val="bg2">
                    <a:lumMod val="50000"/>
                  </a:schemeClr>
                </a:solidFill>
              </a:rPr>
              <a:t>Tipps und Tricks bei Kontakten	Simone Mächler-Fehr Fehr</a:t>
            </a:r>
          </a:p>
          <a:p>
            <a:r>
              <a:rPr lang="de-CH" dirty="0">
                <a:solidFill>
                  <a:schemeClr val="bg2">
                    <a:lumMod val="50000"/>
                  </a:schemeClr>
                </a:solidFill>
              </a:rPr>
              <a:t>Bildungsinseln				Berufsschulen Buchs, Herisau, St.Gallen und Wattwil </a:t>
            </a:r>
          </a:p>
          <a:p>
            <a:r>
              <a:rPr lang="de-CH" dirty="0">
                <a:solidFill>
                  <a:schemeClr val="bg2">
                    <a:lumMod val="50000"/>
                  </a:schemeClr>
                </a:solidFill>
              </a:rPr>
              <a:t>Apero mit BBBC (</a:t>
            </a:r>
            <a:r>
              <a:rPr lang="de-CH" dirty="0" err="1">
                <a:solidFill>
                  <a:schemeClr val="bg2">
                    <a:lumMod val="50000"/>
                  </a:schemeClr>
                </a:solidFill>
              </a:rPr>
              <a:t>Bürli</a:t>
            </a:r>
            <a:r>
              <a:rPr lang="de-CH" dirty="0">
                <a:solidFill>
                  <a:schemeClr val="bg2">
                    <a:lumMod val="50000"/>
                  </a:schemeClr>
                </a:solidFill>
              </a:rPr>
              <a:t>, Bratwurst, Bier, Cremerolle)</a:t>
            </a:r>
          </a:p>
          <a:p>
            <a:endParaRPr lang="de-CH" dirty="0"/>
          </a:p>
        </p:txBody>
      </p:sp>
      <p:sp>
        <p:nvSpPr>
          <p:cNvPr id="3" name="Fußzeilenplatzhalter 2">
            <a:extLst>
              <a:ext uri="{FF2B5EF4-FFF2-40B4-BE49-F238E27FC236}">
                <a16:creationId xmlns:a16="http://schemas.microsoft.com/office/drawing/2014/main" id="{4182AACA-944D-453B-8C54-D473DF3AC00A}"/>
              </a:ext>
            </a:extLst>
          </p:cNvPr>
          <p:cNvSpPr>
            <a:spLocks noGrp="1"/>
          </p:cNvSpPr>
          <p:nvPr>
            <p:ph type="ftr" sz="quarter" idx="3"/>
          </p:nvPr>
        </p:nvSpPr>
        <p:spPr/>
        <p:txBody>
          <a:bodyPr/>
          <a:lstStyle/>
          <a:p>
            <a:r>
              <a:rPr lang="de-DE"/>
              <a:t>Berufsbildneranlass EIT.ost - 16. Januar 2025</a:t>
            </a:r>
            <a:endParaRPr lang="de-CH" dirty="0"/>
          </a:p>
        </p:txBody>
      </p:sp>
    </p:spTree>
    <p:extLst>
      <p:ext uri="{BB962C8B-B14F-4D97-AF65-F5344CB8AC3E}">
        <p14:creationId xmlns:p14="http://schemas.microsoft.com/office/powerpoint/2010/main" val="153159924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102"/>
          <p:cNvSpPr txBox="1"/>
          <p:nvPr/>
        </p:nvSpPr>
        <p:spPr>
          <a:xfrm>
            <a:off x="741667" y="720001"/>
            <a:ext cx="4994400" cy="2462021"/>
          </a:xfrm>
          <a:prstGeom prst="rect">
            <a:avLst/>
          </a:prstGeom>
          <a:noFill/>
          <a:ln>
            <a:noFill/>
          </a:ln>
        </p:spPr>
        <p:txBody>
          <a:bodyPr spcFirstLastPara="1" wrap="square" lIns="0" tIns="0" rIns="0" bIns="0" anchor="t" anchorCtr="0">
            <a:spAutoFit/>
          </a:bodyPr>
          <a:lstStyle/>
          <a:p>
            <a:pPr defTabSz="1219170" fontAlgn="auto">
              <a:spcBef>
                <a:spcPts val="0"/>
              </a:spcBef>
              <a:spcAft>
                <a:spcPts val="0"/>
              </a:spcAft>
              <a:buClr>
                <a:srgbClr val="000000"/>
              </a:buClr>
            </a:pPr>
            <a:r>
              <a:rPr lang="de" sz="5333" kern="0">
                <a:solidFill>
                  <a:srgbClr val="FFFFFF"/>
                </a:solidFill>
                <a:latin typeface="Inter Light"/>
                <a:ea typeface="Inter Light"/>
                <a:cs typeface="Inter Light"/>
                <a:sym typeface="Inter Light"/>
              </a:rPr>
              <a:t>Ohne Nachwuchs gibt es keine Zukunft</a:t>
            </a:r>
            <a:endParaRPr sz="5333" kern="0">
              <a:solidFill>
                <a:srgbClr val="FFFFFF"/>
              </a:solidFill>
              <a:latin typeface="Inter Light"/>
              <a:ea typeface="Inter Light"/>
              <a:cs typeface="Inter Light"/>
              <a:sym typeface="Inter Light"/>
            </a:endParaRPr>
          </a:p>
        </p:txBody>
      </p:sp>
      <p:sp>
        <p:nvSpPr>
          <p:cNvPr id="584" name="Google Shape;584;p102"/>
          <p:cNvSpPr txBox="1"/>
          <p:nvPr/>
        </p:nvSpPr>
        <p:spPr>
          <a:xfrm>
            <a:off x="5565867" y="3803733"/>
            <a:ext cx="1375600" cy="676980"/>
          </a:xfrm>
          <a:prstGeom prst="rect">
            <a:avLst/>
          </a:prstGeom>
          <a:noFill/>
          <a:ln>
            <a:noFill/>
          </a:ln>
        </p:spPr>
        <p:txBody>
          <a:bodyPr spcFirstLastPara="1" wrap="square" lIns="0" tIns="0" rIns="0" bIns="0" anchor="t" anchorCtr="0">
            <a:spAutoFit/>
          </a:bodyPr>
          <a:lstStyle/>
          <a:p>
            <a:pPr algn="r" defTabSz="1219170" fontAlgn="auto">
              <a:lnSpc>
                <a:spcPct val="115000"/>
              </a:lnSpc>
              <a:spcBef>
                <a:spcPts val="0"/>
              </a:spcBef>
              <a:spcAft>
                <a:spcPts val="1600"/>
              </a:spcAft>
              <a:buClr>
                <a:srgbClr val="000000"/>
              </a:buClr>
            </a:pPr>
            <a:r>
              <a:rPr lang="de" sz="1333" b="1" kern="0">
                <a:solidFill>
                  <a:srgbClr val="FFFFFF"/>
                </a:solidFill>
                <a:latin typeface="Inter"/>
                <a:ea typeface="Inter"/>
                <a:cs typeface="Inter"/>
                <a:sym typeface="Inter"/>
              </a:rPr>
              <a:t>Langfristig</a:t>
            </a:r>
            <a:r>
              <a:rPr lang="de" sz="1333" kern="0">
                <a:solidFill>
                  <a:srgbClr val="FFFFFF"/>
                </a:solidFill>
                <a:latin typeface="Inter"/>
                <a:ea typeface="Inter"/>
                <a:cs typeface="Inter"/>
                <a:sym typeface="Inter"/>
              </a:rPr>
              <a:t> denken </a:t>
            </a:r>
            <a:endParaRPr sz="1333" kern="0">
              <a:solidFill>
                <a:srgbClr val="FFFFFF"/>
              </a:solidFill>
              <a:latin typeface="Arial"/>
              <a:cs typeface="Arial"/>
              <a:sym typeface="Arial"/>
            </a:endParaRPr>
          </a:p>
        </p:txBody>
      </p:sp>
      <p:sp>
        <p:nvSpPr>
          <p:cNvPr id="585" name="Google Shape;585;p102"/>
          <p:cNvSpPr/>
          <p:nvPr/>
        </p:nvSpPr>
        <p:spPr>
          <a:xfrm>
            <a:off x="7889645" y="2600592"/>
            <a:ext cx="1505200" cy="1505200"/>
          </a:xfrm>
          <a:prstGeom prst="ellipse">
            <a:avLst/>
          </a:prstGeom>
          <a:solidFill>
            <a:srgbClr val="B3FAFD">
              <a:alpha val="45280"/>
            </a:srgbClr>
          </a:solidFill>
          <a:ln>
            <a:noFill/>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endParaRPr sz="1867" kern="0">
              <a:solidFill>
                <a:srgbClr val="000000"/>
              </a:solidFill>
              <a:latin typeface="Arial"/>
              <a:cs typeface="Arial"/>
              <a:sym typeface="Arial"/>
            </a:endParaRPr>
          </a:p>
        </p:txBody>
      </p:sp>
      <p:pic>
        <p:nvPicPr>
          <p:cNvPr id="586" name="Google Shape;586;p10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9465595" y="3788342"/>
            <a:ext cx="502600" cy="502583"/>
          </a:xfrm>
          <a:prstGeom prst="rect">
            <a:avLst/>
          </a:prstGeom>
          <a:noFill/>
          <a:ln>
            <a:noFill/>
          </a:ln>
        </p:spPr>
      </p:pic>
      <p:sp>
        <p:nvSpPr>
          <p:cNvPr id="587" name="Google Shape;587;p102"/>
          <p:cNvSpPr/>
          <p:nvPr/>
        </p:nvSpPr>
        <p:spPr>
          <a:xfrm>
            <a:off x="7905135" y="3903684"/>
            <a:ext cx="1505200" cy="1505200"/>
          </a:xfrm>
          <a:prstGeom prst="ellipse">
            <a:avLst/>
          </a:prstGeom>
          <a:solidFill>
            <a:srgbClr val="FFE461">
              <a:alpha val="39620"/>
            </a:srgbClr>
          </a:solidFill>
          <a:ln>
            <a:noFill/>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endParaRPr sz="1867" kern="0">
              <a:solidFill>
                <a:srgbClr val="000000"/>
              </a:solidFill>
              <a:latin typeface="Arial"/>
              <a:cs typeface="Arial"/>
              <a:sym typeface="Arial"/>
            </a:endParaRPr>
          </a:p>
        </p:txBody>
      </p:sp>
      <p:sp>
        <p:nvSpPr>
          <p:cNvPr id="588" name="Google Shape;588;p102"/>
          <p:cNvSpPr/>
          <p:nvPr/>
        </p:nvSpPr>
        <p:spPr>
          <a:xfrm>
            <a:off x="8583663" y="3287036"/>
            <a:ext cx="1505200" cy="1505200"/>
          </a:xfrm>
          <a:prstGeom prst="ellipse">
            <a:avLst/>
          </a:prstGeom>
          <a:solidFill>
            <a:srgbClr val="FEC9F2">
              <a:alpha val="40250"/>
            </a:srgbClr>
          </a:solidFill>
          <a:ln>
            <a:noFill/>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endParaRPr sz="1867" kern="0">
              <a:solidFill>
                <a:srgbClr val="000000"/>
              </a:solidFill>
              <a:latin typeface="Arial"/>
              <a:cs typeface="Arial"/>
              <a:sym typeface="Arial"/>
            </a:endParaRPr>
          </a:p>
        </p:txBody>
      </p:sp>
      <p:sp>
        <p:nvSpPr>
          <p:cNvPr id="589" name="Google Shape;589;p102"/>
          <p:cNvSpPr/>
          <p:nvPr/>
        </p:nvSpPr>
        <p:spPr>
          <a:xfrm>
            <a:off x="7281551" y="3287035"/>
            <a:ext cx="1505200" cy="1505200"/>
          </a:xfrm>
          <a:prstGeom prst="ellipse">
            <a:avLst/>
          </a:prstGeom>
          <a:solidFill>
            <a:srgbClr val="AAFFA8">
              <a:alpha val="52200"/>
            </a:srgbClr>
          </a:solidFill>
          <a:ln>
            <a:noFill/>
          </a:ln>
        </p:spPr>
        <p:txBody>
          <a:bodyPr spcFirstLastPara="1" wrap="square" lIns="121900" tIns="121900" rIns="121900" bIns="121900" anchor="ctr" anchorCtr="0">
            <a:noAutofit/>
          </a:bodyPr>
          <a:lstStyle/>
          <a:p>
            <a:pPr defTabSz="1219170" fontAlgn="auto">
              <a:spcBef>
                <a:spcPts val="0"/>
              </a:spcBef>
              <a:spcAft>
                <a:spcPts val="0"/>
              </a:spcAft>
              <a:buClr>
                <a:srgbClr val="000000"/>
              </a:buClr>
            </a:pPr>
            <a:endParaRPr sz="1867" kern="0">
              <a:solidFill>
                <a:srgbClr val="000000"/>
              </a:solidFill>
              <a:latin typeface="Arial"/>
              <a:cs typeface="Arial"/>
              <a:sym typeface="Arial"/>
            </a:endParaRPr>
          </a:p>
        </p:txBody>
      </p:sp>
      <p:sp>
        <p:nvSpPr>
          <p:cNvPr id="590" name="Google Shape;590;p102"/>
          <p:cNvSpPr txBox="1"/>
          <p:nvPr/>
        </p:nvSpPr>
        <p:spPr>
          <a:xfrm>
            <a:off x="10343000" y="3803733"/>
            <a:ext cx="1434000" cy="676980"/>
          </a:xfrm>
          <a:prstGeom prst="rect">
            <a:avLst/>
          </a:prstGeom>
          <a:noFill/>
          <a:ln>
            <a:noFill/>
          </a:ln>
        </p:spPr>
        <p:txBody>
          <a:bodyPr spcFirstLastPara="1" wrap="square" lIns="0" tIns="0" rIns="0" bIns="0" anchor="t" anchorCtr="0">
            <a:spAutoFit/>
          </a:bodyPr>
          <a:lstStyle/>
          <a:p>
            <a:pPr defTabSz="1219170" fontAlgn="auto">
              <a:lnSpc>
                <a:spcPct val="115000"/>
              </a:lnSpc>
              <a:spcBef>
                <a:spcPts val="0"/>
              </a:spcBef>
              <a:spcAft>
                <a:spcPts val="1600"/>
              </a:spcAft>
              <a:buClr>
                <a:srgbClr val="000000"/>
              </a:buClr>
            </a:pPr>
            <a:r>
              <a:rPr lang="de" sz="1333" b="1" kern="0">
                <a:solidFill>
                  <a:srgbClr val="FFFFFF"/>
                </a:solidFill>
                <a:latin typeface="Inter"/>
                <a:ea typeface="Inter"/>
                <a:cs typeface="Inter"/>
                <a:sym typeface="Inter"/>
              </a:rPr>
              <a:t>Sinnhaftigkeit</a:t>
            </a:r>
            <a:r>
              <a:rPr lang="de" sz="1333" kern="0">
                <a:solidFill>
                  <a:srgbClr val="FFFFFF"/>
                </a:solidFill>
                <a:latin typeface="Inter"/>
                <a:ea typeface="Inter"/>
                <a:cs typeface="Inter"/>
                <a:sym typeface="Inter"/>
              </a:rPr>
              <a:t> aufzeigen</a:t>
            </a:r>
            <a:endParaRPr sz="1333" kern="0">
              <a:solidFill>
                <a:srgbClr val="FFFFFF"/>
              </a:solidFill>
              <a:latin typeface="Arial"/>
              <a:cs typeface="Arial"/>
              <a:sym typeface="Arial"/>
            </a:endParaRPr>
          </a:p>
        </p:txBody>
      </p:sp>
      <p:pic>
        <p:nvPicPr>
          <p:cNvPr id="591" name="Google Shape;591;p10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351806" y="3737987"/>
            <a:ext cx="498055" cy="498047"/>
          </a:xfrm>
          <a:prstGeom prst="rect">
            <a:avLst/>
          </a:prstGeom>
          <a:noFill/>
          <a:ln>
            <a:noFill/>
          </a:ln>
        </p:spPr>
      </p:pic>
      <p:sp>
        <p:nvSpPr>
          <p:cNvPr id="592" name="Google Shape;592;p102"/>
          <p:cNvSpPr txBox="1"/>
          <p:nvPr/>
        </p:nvSpPr>
        <p:spPr>
          <a:xfrm>
            <a:off x="7718800" y="5635167"/>
            <a:ext cx="1815200" cy="676980"/>
          </a:xfrm>
          <a:prstGeom prst="rect">
            <a:avLst/>
          </a:prstGeom>
          <a:noFill/>
          <a:ln>
            <a:noFill/>
          </a:ln>
        </p:spPr>
        <p:txBody>
          <a:bodyPr spcFirstLastPara="1" wrap="square" lIns="0" tIns="0" rIns="0" bIns="0" anchor="t" anchorCtr="0">
            <a:spAutoFit/>
          </a:bodyPr>
          <a:lstStyle/>
          <a:p>
            <a:pPr algn="ctr" defTabSz="1219170" fontAlgn="auto">
              <a:lnSpc>
                <a:spcPct val="115000"/>
              </a:lnSpc>
              <a:spcBef>
                <a:spcPts val="0"/>
              </a:spcBef>
              <a:spcAft>
                <a:spcPts val="1600"/>
              </a:spcAft>
              <a:buClr>
                <a:srgbClr val="000000"/>
              </a:buClr>
            </a:pPr>
            <a:r>
              <a:rPr lang="de" sz="1333" b="1" kern="0">
                <a:solidFill>
                  <a:srgbClr val="FFFFFF"/>
                </a:solidFill>
                <a:latin typeface="Inter"/>
                <a:ea typeface="Inter"/>
                <a:cs typeface="Inter"/>
                <a:sym typeface="Inter"/>
              </a:rPr>
              <a:t>Karrierechancen</a:t>
            </a:r>
            <a:r>
              <a:rPr lang="de" sz="1333" kern="0">
                <a:solidFill>
                  <a:srgbClr val="FFFFFF"/>
                </a:solidFill>
                <a:latin typeface="Inter"/>
                <a:ea typeface="Inter"/>
                <a:cs typeface="Inter"/>
                <a:sym typeface="Inter"/>
              </a:rPr>
              <a:t> aufzeigen</a:t>
            </a:r>
            <a:endParaRPr sz="1333" kern="0">
              <a:solidFill>
                <a:srgbClr val="FFFFFF"/>
              </a:solidFill>
              <a:latin typeface="Arial"/>
              <a:cs typeface="Arial"/>
              <a:sym typeface="Arial"/>
            </a:endParaRPr>
          </a:p>
        </p:txBody>
      </p:sp>
      <p:pic>
        <p:nvPicPr>
          <p:cNvPr id="593" name="Google Shape;593;p10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393203" y="4780177"/>
            <a:ext cx="498055" cy="498055"/>
          </a:xfrm>
          <a:prstGeom prst="rect">
            <a:avLst/>
          </a:prstGeom>
          <a:noFill/>
          <a:ln>
            <a:noFill/>
          </a:ln>
        </p:spPr>
      </p:pic>
      <p:pic>
        <p:nvPicPr>
          <p:cNvPr id="594" name="Google Shape;594;p10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395935" y="2737601"/>
            <a:ext cx="407365" cy="533799"/>
          </a:xfrm>
          <a:prstGeom prst="rect">
            <a:avLst/>
          </a:prstGeom>
          <a:noFill/>
          <a:ln>
            <a:noFill/>
          </a:ln>
        </p:spPr>
      </p:pic>
      <p:sp>
        <p:nvSpPr>
          <p:cNvPr id="595" name="Google Shape;595;p102"/>
          <p:cNvSpPr txBox="1"/>
          <p:nvPr/>
        </p:nvSpPr>
        <p:spPr>
          <a:xfrm>
            <a:off x="7569401" y="1897667"/>
            <a:ext cx="2114000" cy="441083"/>
          </a:xfrm>
          <a:prstGeom prst="rect">
            <a:avLst/>
          </a:prstGeom>
          <a:noFill/>
          <a:ln>
            <a:noFill/>
          </a:ln>
        </p:spPr>
        <p:txBody>
          <a:bodyPr spcFirstLastPara="1" wrap="square" lIns="0" tIns="0" rIns="0" bIns="0" anchor="t" anchorCtr="0">
            <a:spAutoFit/>
          </a:bodyPr>
          <a:lstStyle/>
          <a:p>
            <a:pPr algn="ctr" defTabSz="1219170" fontAlgn="auto">
              <a:lnSpc>
                <a:spcPct val="115000"/>
              </a:lnSpc>
              <a:spcBef>
                <a:spcPts val="0"/>
              </a:spcBef>
              <a:spcAft>
                <a:spcPts val="1600"/>
              </a:spcAft>
              <a:buClr>
                <a:srgbClr val="000000"/>
              </a:buClr>
            </a:pPr>
            <a:r>
              <a:rPr lang="de" sz="1333" kern="0">
                <a:solidFill>
                  <a:srgbClr val="FFFFFF"/>
                </a:solidFill>
                <a:latin typeface="Inter"/>
                <a:ea typeface="Inter"/>
                <a:cs typeface="Inter"/>
                <a:sym typeface="Inter"/>
              </a:rPr>
              <a:t>Auf </a:t>
            </a:r>
            <a:r>
              <a:rPr lang="de" sz="1333" b="1" kern="0">
                <a:solidFill>
                  <a:srgbClr val="FFFFFF"/>
                </a:solidFill>
                <a:latin typeface="Inter"/>
                <a:ea typeface="Inter"/>
                <a:cs typeface="Inter"/>
                <a:sym typeface="Inter"/>
              </a:rPr>
              <a:t>Augenhöhe</a:t>
            </a:r>
            <a:r>
              <a:rPr lang="de" sz="1333" kern="0">
                <a:solidFill>
                  <a:srgbClr val="FFFFFF"/>
                </a:solidFill>
                <a:latin typeface="Inter"/>
                <a:ea typeface="Inter"/>
                <a:cs typeface="Inter"/>
                <a:sym typeface="Inter"/>
              </a:rPr>
              <a:t> begegnen </a:t>
            </a:r>
            <a:endParaRPr sz="1333" kern="0">
              <a:solidFill>
                <a:srgbClr val="FFFFFF"/>
              </a:solidFill>
              <a:latin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5520" y="2708920"/>
            <a:ext cx="9073008" cy="1873333"/>
          </a:xfrm>
        </p:spPr>
        <p:txBody>
          <a:bodyPr>
            <a:normAutofit fontScale="90000"/>
          </a:bodyPr>
          <a:lstStyle/>
          <a:p>
            <a:br>
              <a:rPr lang="de-CH" dirty="0">
                <a:latin typeface="Calibri Light" panose="020F0302020204030204" pitchFamily="34" charset="0"/>
                <a:cs typeface="Calibri Light" panose="020F0302020204030204" pitchFamily="34" charset="0"/>
              </a:rPr>
            </a:br>
            <a:br>
              <a:rPr lang="de-CH" dirty="0">
                <a:latin typeface="Calibri Light" panose="020F0302020204030204" pitchFamily="34" charset="0"/>
                <a:cs typeface="Calibri Light" panose="020F0302020204030204" pitchFamily="34" charset="0"/>
              </a:rPr>
            </a:br>
            <a:endParaRPr lang="de-CH" dirty="0">
              <a:latin typeface="Calibri Light" panose="020F0302020204030204" pitchFamily="34" charset="0"/>
              <a:cs typeface="Calibri Light" panose="020F0302020204030204" pitchFamily="34" charset="0"/>
            </a:endParaRPr>
          </a:p>
        </p:txBody>
      </p:sp>
      <p:sp>
        <p:nvSpPr>
          <p:cNvPr id="3" name="Title 3">
            <a:extLst>
              <a:ext uri="{FF2B5EF4-FFF2-40B4-BE49-F238E27FC236}">
                <a16:creationId xmlns:a16="http://schemas.microsoft.com/office/drawing/2014/main" id="{EBEE0F0B-761C-C418-37B9-F5F93F5D04D1}"/>
              </a:ext>
            </a:extLst>
          </p:cNvPr>
          <p:cNvSpPr txBox="1">
            <a:spLocks/>
          </p:cNvSpPr>
          <p:nvPr/>
        </p:nvSpPr>
        <p:spPr>
          <a:xfrm>
            <a:off x="476608" y="2163234"/>
            <a:ext cx="9507824" cy="1873333"/>
          </a:xfrm>
          <a:prstGeom prst="rect">
            <a:avLst/>
          </a:prstGeom>
        </p:spPr>
        <p:txBody>
          <a:bodyPr vert="horz" lIns="91440" tIns="45720" rIns="91440" bIns="45720" rtlCol="0" anchor="t">
            <a:noAutofit/>
          </a:bodyPr>
          <a:lstStyle>
            <a:lvl1pPr algn="l" defTabSz="685800" rtl="0" eaLnBrk="1" latinLnBrk="0" hangingPunct="1">
              <a:lnSpc>
                <a:spcPts val="5062"/>
              </a:lnSpc>
              <a:spcBef>
                <a:spcPct val="0"/>
              </a:spcBef>
              <a:buNone/>
              <a:defRPr sz="4922" kern="1200" baseline="0">
                <a:solidFill>
                  <a:schemeClr val="bg1"/>
                </a:solidFill>
                <a:latin typeface="+mn-lt"/>
                <a:ea typeface="+mj-ea"/>
                <a:cs typeface="+mj-cs"/>
              </a:defRPr>
            </a:lvl1pPr>
          </a:lstStyle>
          <a:p>
            <a:pPr marL="0" marR="0" lvl="0" indent="0" algn="l" defTabSz="685800" rtl="0" eaLnBrk="1" fontAlgn="auto" latinLnBrk="0" hangingPunct="1">
              <a:lnSpc>
                <a:spcPts val="5062"/>
              </a:lnSpc>
              <a:spcBef>
                <a:spcPct val="0"/>
              </a:spcBef>
              <a:spcAft>
                <a:spcPts val="0"/>
              </a:spcAft>
              <a:buClrTx/>
              <a:buSzTx/>
              <a:buFontTx/>
              <a:buNone/>
              <a:tabLst/>
              <a:defRPr/>
            </a:pPr>
            <a:r>
              <a:rPr kumimoji="0" lang="de-CH" sz="4400" b="0" i="0" u="none" strike="noStrike" kern="1200" cap="none" spc="0" normalizeH="0" baseline="0" noProof="0" dirty="0">
                <a:ln>
                  <a:noFill/>
                </a:ln>
                <a:solidFill>
                  <a:sysClr val="window" lastClr="FFFFFF"/>
                </a:solidFill>
                <a:effectLst/>
                <a:uLnTx/>
                <a:uFillTx/>
                <a:latin typeface="Calibri Light" panose="020F0302020204030204" pitchFamily="34" charset="0"/>
                <a:ea typeface="+mj-ea"/>
                <a:cs typeface="Calibri Light" panose="020F0302020204030204" pitchFamily="34" charset="0"/>
              </a:rPr>
              <a:t>Berufsbildneranlass EIT.ost</a:t>
            </a:r>
            <a:br>
              <a:rPr kumimoji="0" lang="de-CH" sz="4400" b="0" i="0" u="none" strike="noStrike" kern="1200" cap="none" spc="0" normalizeH="0" baseline="0" noProof="0" dirty="0">
                <a:ln>
                  <a:noFill/>
                </a:ln>
                <a:solidFill>
                  <a:sysClr val="window" lastClr="FFFFFF"/>
                </a:solidFill>
                <a:effectLst/>
                <a:uLnTx/>
                <a:uFillTx/>
                <a:latin typeface="Calibri Light" panose="020F0302020204030204" pitchFamily="34" charset="0"/>
                <a:ea typeface="+mj-ea"/>
                <a:cs typeface="Calibri Light" panose="020F0302020204030204" pitchFamily="34" charset="0"/>
              </a:rPr>
            </a:br>
            <a:br>
              <a:rPr kumimoji="0" lang="de-CH" sz="4400" b="0" i="0" u="none" strike="noStrike" kern="1200" cap="none" spc="0" normalizeH="0" baseline="0" noProof="0" dirty="0">
                <a:ln>
                  <a:noFill/>
                </a:ln>
                <a:solidFill>
                  <a:sysClr val="window" lastClr="FFFFFF"/>
                </a:solidFill>
                <a:effectLst/>
                <a:uLnTx/>
                <a:uFillTx/>
                <a:latin typeface="Calibri Light" panose="020F0302020204030204" pitchFamily="34" charset="0"/>
                <a:ea typeface="+mj-ea"/>
                <a:cs typeface="Calibri Light" panose="020F0302020204030204" pitchFamily="34" charset="0"/>
              </a:rPr>
            </a:br>
            <a:r>
              <a:rPr kumimoji="0" lang="de-CH" sz="4400" b="0" i="0" u="none" strike="noStrike" kern="1200" cap="none" spc="0" normalizeH="0" baseline="0" noProof="0" dirty="0">
                <a:ln>
                  <a:noFill/>
                </a:ln>
                <a:solidFill>
                  <a:srgbClr val="FFFF00"/>
                </a:solidFill>
                <a:effectLst/>
                <a:uLnTx/>
                <a:uFillTx/>
                <a:latin typeface="Calibri" panose="020F0502020204030204"/>
                <a:ea typeface="+mj-ea"/>
                <a:cs typeface="+mj-cs"/>
              </a:rPr>
              <a:t>Fürs ganze Leben</a:t>
            </a:r>
            <a:br>
              <a:rPr kumimoji="0" lang="de-CH" sz="4400" b="0" i="0" u="none" strike="noStrike" kern="1200" cap="none" spc="0" normalizeH="0" baseline="0" noProof="0" dirty="0">
                <a:ln>
                  <a:noFill/>
                </a:ln>
                <a:solidFill>
                  <a:sysClr val="window" lastClr="FFFFFF"/>
                </a:solidFill>
                <a:effectLst/>
                <a:uLnTx/>
                <a:uFillTx/>
                <a:latin typeface="Calibri Light" panose="020F0302020204030204" pitchFamily="34" charset="0"/>
                <a:ea typeface="+mj-ea"/>
                <a:cs typeface="Calibri Light" panose="020F0302020204030204" pitchFamily="34" charset="0"/>
              </a:rPr>
            </a:br>
            <a:br>
              <a:rPr kumimoji="0" lang="de-CH" sz="4400" b="0" i="0" u="none" strike="noStrike" kern="1200" cap="none" spc="0" normalizeH="0" baseline="0" noProof="0" dirty="0">
                <a:ln>
                  <a:noFill/>
                </a:ln>
                <a:solidFill>
                  <a:sysClr val="window" lastClr="FFFFFF"/>
                </a:solidFill>
                <a:effectLst/>
                <a:uLnTx/>
                <a:uFillTx/>
                <a:latin typeface="Calibri Light" panose="020F0302020204030204" pitchFamily="34" charset="0"/>
                <a:ea typeface="+mj-ea"/>
                <a:cs typeface="Calibri Light" panose="020F0302020204030204" pitchFamily="34" charset="0"/>
              </a:rPr>
            </a:br>
            <a:r>
              <a:rPr kumimoji="0" lang="de-CH" sz="4400" b="0" i="0" u="none" strike="noStrike" kern="1200" cap="none" spc="0" normalizeH="0" baseline="0" noProof="0" dirty="0">
                <a:ln>
                  <a:noFill/>
                </a:ln>
                <a:solidFill>
                  <a:sysClr val="window" lastClr="FFFFFF"/>
                </a:solidFill>
                <a:effectLst/>
                <a:uLnTx/>
                <a:uFillTx/>
                <a:latin typeface="Calibri Light" panose="020F0302020204030204" pitchFamily="34" charset="0"/>
                <a:ea typeface="+mj-ea"/>
                <a:cs typeface="Calibri Light" panose="020F0302020204030204" pitchFamily="34" charset="0"/>
              </a:rPr>
              <a:t>Simone Mächler-Fehr</a:t>
            </a:r>
          </a:p>
        </p:txBody>
      </p:sp>
      <p:pic>
        <p:nvPicPr>
          <p:cNvPr id="2050" name="Picture 2" descr="WORKZ NEW MEDIA">
            <a:extLst>
              <a:ext uri="{FF2B5EF4-FFF2-40B4-BE49-F238E27FC236}">
                <a16:creationId xmlns:a16="http://schemas.microsoft.com/office/drawing/2014/main" id="{8406CC96-C185-43E3-F182-DBD851A03D8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07968" y="4648498"/>
            <a:ext cx="2088232" cy="958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8004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EDA75749-1CE0-B767-34B9-D2379ADC24E1}"/>
              </a:ext>
            </a:extLst>
          </p:cNvPr>
          <p:cNvSpPr>
            <a:spLocks noGrp="1"/>
          </p:cNvSpPr>
          <p:nvPr>
            <p:ph type="subTitle" idx="1"/>
          </p:nvPr>
        </p:nvSpPr>
        <p:spPr/>
        <p:txBody>
          <a:bodyPr/>
          <a:lstStyle/>
          <a:p>
            <a:pPr>
              <a:defRPr/>
            </a:pPr>
            <a:endParaRPr lang="de-CH" dirty="0">
              <a:solidFill>
                <a:schemeClr val="tx1">
                  <a:lumMod val="50000"/>
                  <a:lumOff val="50000"/>
                </a:schemeClr>
              </a:solidFill>
            </a:endParaRPr>
          </a:p>
          <a:p>
            <a:pPr>
              <a:defRPr/>
            </a:pPr>
            <a:endParaRPr lang="de-CH" dirty="0">
              <a:solidFill>
                <a:schemeClr val="tx1">
                  <a:lumMod val="50000"/>
                  <a:lumOff val="50000"/>
                </a:schemeClr>
              </a:solidFill>
            </a:endParaRPr>
          </a:p>
        </p:txBody>
      </p:sp>
      <p:pic>
        <p:nvPicPr>
          <p:cNvPr id="8195" name="Grafik 4">
            <a:extLst>
              <a:ext uri="{FF2B5EF4-FFF2-40B4-BE49-F238E27FC236}">
                <a16:creationId xmlns:a16="http://schemas.microsoft.com/office/drawing/2014/main" id="{9EFA2243-416C-9692-3867-2C6759F7B0A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70388" y="1811338"/>
            <a:ext cx="2146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AutoShape 2" descr="UBS logo, to home page">
            <a:extLst>
              <a:ext uri="{FF2B5EF4-FFF2-40B4-BE49-F238E27FC236}">
                <a16:creationId xmlns:a16="http://schemas.microsoft.com/office/drawing/2014/main" id="{2B27CD92-B965-2BA8-E6CE-E892B3E05335}"/>
              </a:ext>
            </a:extLst>
          </p:cNvPr>
          <p:cNvSpPr>
            <a:spLocks noChangeAspect="1" noChangeArrowheads="1"/>
          </p:cNvSpPr>
          <p:nvPr/>
        </p:nvSpPr>
        <p:spPr bwMode="auto">
          <a:xfrm>
            <a:off x="5943600" y="3276600"/>
            <a:ext cx="304800" cy="304800"/>
          </a:xfrm>
          <a:prstGeom prst="rect">
            <a:avLst/>
          </a:prstGeom>
          <a:no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396"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197" name="Grafik 3">
            <a:extLst>
              <a:ext uri="{FF2B5EF4-FFF2-40B4-BE49-F238E27FC236}">
                <a16:creationId xmlns:a16="http://schemas.microsoft.com/office/drawing/2014/main" id="{6BC79C43-2B83-1836-7668-7FB3547E06F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79651" y="3733800"/>
            <a:ext cx="15652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Grafik 7">
            <a:extLst>
              <a:ext uri="{FF2B5EF4-FFF2-40B4-BE49-F238E27FC236}">
                <a16:creationId xmlns:a16="http://schemas.microsoft.com/office/drawing/2014/main" id="{6DD84942-A6F3-E2AD-E748-866E50AC180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08663" y="4829175"/>
            <a:ext cx="2697162"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Untertitel 2">
            <a:extLst>
              <a:ext uri="{FF2B5EF4-FFF2-40B4-BE49-F238E27FC236}">
                <a16:creationId xmlns:a16="http://schemas.microsoft.com/office/drawing/2014/main" id="{7D2B47E7-B88A-2FFD-65A8-40BB8E4E5D65}"/>
              </a:ext>
            </a:extLst>
          </p:cNvPr>
          <p:cNvSpPr txBox="1">
            <a:spLocks/>
          </p:cNvSpPr>
          <p:nvPr/>
        </p:nvSpPr>
        <p:spPr bwMode="auto">
          <a:xfrm>
            <a:off x="2047875" y="554039"/>
            <a:ext cx="5270500" cy="3292475"/>
          </a:xfrm>
          <a:prstGeom prst="rect">
            <a:avLst/>
          </a:prstGeom>
          <a:noFill/>
          <a:ln>
            <a:noFill/>
          </a:ln>
        </p:spPr>
        <p:txBody>
          <a:bodyPr lIns="0" tIns="0" rIns="0" bIns="0"/>
          <a:lstStyle>
            <a:lvl1pPr marL="0" indent="0" algn="l" rtl="0" eaLnBrk="0" fontAlgn="base" hangingPunct="0">
              <a:lnSpc>
                <a:spcPts val="3000"/>
              </a:lnSpc>
              <a:spcBef>
                <a:spcPts val="800"/>
              </a:spcBef>
              <a:spcAft>
                <a:spcPct val="0"/>
              </a:spcAft>
              <a:buClr>
                <a:srgbClr val="969696"/>
              </a:buClr>
              <a:buSzPct val="70000"/>
              <a:buFont typeface="Zapf Dingbats" charset="2"/>
              <a:buNone/>
              <a:defRPr sz="1600">
                <a:solidFill>
                  <a:schemeClr val="tx1"/>
                </a:solidFill>
                <a:latin typeface="+mn-lt"/>
                <a:ea typeface="+mn-ea"/>
                <a:cs typeface="+mn-cs"/>
              </a:defRPr>
            </a:lvl1pPr>
            <a:lvl2pPr marL="571500" indent="-190500" algn="l" rtl="0" eaLnBrk="0" fontAlgn="base" hangingPunct="0">
              <a:lnSpc>
                <a:spcPts val="2200"/>
              </a:lnSpc>
              <a:spcBef>
                <a:spcPts val="800"/>
              </a:spcBef>
              <a:spcAft>
                <a:spcPct val="0"/>
              </a:spcAft>
              <a:buClr>
                <a:schemeClr val="bg2"/>
              </a:buClr>
              <a:buSzPct val="50000"/>
              <a:buFont typeface="Zapf Dingbats" charset="2"/>
              <a:buBlip>
                <a:blip r:embed="rId5"/>
              </a:buBlip>
              <a:defRPr>
                <a:solidFill>
                  <a:schemeClr val="tx1"/>
                </a:solidFill>
                <a:latin typeface="+mn-lt"/>
              </a:defRPr>
            </a:lvl2pPr>
            <a:lvl3pPr marL="952500" indent="-190500" algn="l" rtl="0" eaLnBrk="0" fontAlgn="base" hangingPunct="0">
              <a:lnSpc>
                <a:spcPts val="2200"/>
              </a:lnSpc>
              <a:spcBef>
                <a:spcPts val="800"/>
              </a:spcBef>
              <a:spcAft>
                <a:spcPct val="0"/>
              </a:spcAft>
              <a:buClr>
                <a:schemeClr val="bg2"/>
              </a:buClr>
              <a:buSzPct val="50000"/>
              <a:buFont typeface="Zapf Dingbats" charset="2"/>
              <a:buBlip>
                <a:blip r:embed="rId5"/>
              </a:buBlip>
              <a:defRPr>
                <a:solidFill>
                  <a:schemeClr val="tx1"/>
                </a:solidFill>
                <a:latin typeface="+mn-lt"/>
              </a:defRPr>
            </a:lvl3pPr>
            <a:lvl4pPr marL="1333500" indent="-190500" algn="l" rtl="0" eaLnBrk="0" fontAlgn="base" hangingPunct="0">
              <a:lnSpc>
                <a:spcPts val="2200"/>
              </a:lnSpc>
              <a:spcBef>
                <a:spcPts val="800"/>
              </a:spcBef>
              <a:spcAft>
                <a:spcPct val="0"/>
              </a:spcAft>
              <a:buClr>
                <a:schemeClr val="bg2"/>
              </a:buClr>
              <a:buSzPct val="50000"/>
              <a:buFont typeface="Zapf Dingbats" charset="2"/>
              <a:buBlip>
                <a:blip r:embed="rId5"/>
              </a:buBlip>
              <a:defRPr>
                <a:solidFill>
                  <a:schemeClr val="tx1"/>
                </a:solidFill>
                <a:latin typeface="+mn-lt"/>
              </a:defRPr>
            </a:lvl4pPr>
            <a:lvl5pPr marL="1714500" indent="-190500" algn="l" rtl="0" eaLnBrk="0" fontAlgn="base" hangingPunct="0">
              <a:lnSpc>
                <a:spcPts val="2200"/>
              </a:lnSpc>
              <a:spcBef>
                <a:spcPts val="800"/>
              </a:spcBef>
              <a:spcAft>
                <a:spcPct val="0"/>
              </a:spcAft>
              <a:buClr>
                <a:schemeClr val="bg2"/>
              </a:buClr>
              <a:buSzPct val="50000"/>
              <a:buFont typeface="Zapf Dingbats" charset="2"/>
              <a:buBlip>
                <a:blip r:embed="rId5"/>
              </a:buBlip>
              <a:defRPr>
                <a:solidFill>
                  <a:schemeClr val="tx1"/>
                </a:solidFill>
                <a:latin typeface="+mn-lt"/>
              </a:defRPr>
            </a:lvl5pPr>
            <a:lvl6pPr marL="2171700" indent="-190500" algn="l" rtl="0" fontAlgn="base">
              <a:lnSpc>
                <a:spcPts val="2200"/>
              </a:lnSpc>
              <a:spcBef>
                <a:spcPts val="800"/>
              </a:spcBef>
              <a:spcAft>
                <a:spcPct val="0"/>
              </a:spcAft>
              <a:buClr>
                <a:schemeClr val="bg2"/>
              </a:buClr>
              <a:buSzPct val="50000"/>
              <a:buFont typeface="Zapf Dingbats" charset="2"/>
              <a:buBlip>
                <a:blip r:embed="rId5"/>
              </a:buBlip>
              <a:defRPr>
                <a:solidFill>
                  <a:schemeClr val="tx1"/>
                </a:solidFill>
                <a:latin typeface="+mn-lt"/>
              </a:defRPr>
            </a:lvl6pPr>
            <a:lvl7pPr marL="2628900" indent="-190500" algn="l" rtl="0" fontAlgn="base">
              <a:lnSpc>
                <a:spcPts val="2200"/>
              </a:lnSpc>
              <a:spcBef>
                <a:spcPts val="800"/>
              </a:spcBef>
              <a:spcAft>
                <a:spcPct val="0"/>
              </a:spcAft>
              <a:buClr>
                <a:schemeClr val="bg2"/>
              </a:buClr>
              <a:buSzPct val="50000"/>
              <a:buFont typeface="Zapf Dingbats" charset="2"/>
              <a:buBlip>
                <a:blip r:embed="rId5"/>
              </a:buBlip>
              <a:defRPr>
                <a:solidFill>
                  <a:schemeClr val="tx1"/>
                </a:solidFill>
                <a:latin typeface="+mn-lt"/>
              </a:defRPr>
            </a:lvl7pPr>
            <a:lvl8pPr marL="3086100" indent="-190500" algn="l" rtl="0" fontAlgn="base">
              <a:lnSpc>
                <a:spcPts val="2200"/>
              </a:lnSpc>
              <a:spcBef>
                <a:spcPts val="800"/>
              </a:spcBef>
              <a:spcAft>
                <a:spcPct val="0"/>
              </a:spcAft>
              <a:buClr>
                <a:schemeClr val="bg2"/>
              </a:buClr>
              <a:buSzPct val="50000"/>
              <a:buFont typeface="Zapf Dingbats" charset="2"/>
              <a:buBlip>
                <a:blip r:embed="rId5"/>
              </a:buBlip>
              <a:defRPr>
                <a:solidFill>
                  <a:schemeClr val="tx1"/>
                </a:solidFill>
                <a:latin typeface="+mn-lt"/>
              </a:defRPr>
            </a:lvl8pPr>
            <a:lvl9pPr marL="3543300" indent="-190500" algn="l" rtl="0" fontAlgn="base">
              <a:lnSpc>
                <a:spcPts val="2200"/>
              </a:lnSpc>
              <a:spcBef>
                <a:spcPts val="800"/>
              </a:spcBef>
              <a:spcAft>
                <a:spcPct val="0"/>
              </a:spcAft>
              <a:buClr>
                <a:schemeClr val="bg2"/>
              </a:buClr>
              <a:buSzPct val="50000"/>
              <a:buFont typeface="Zapf Dingbats" charset="2"/>
              <a:buBlip>
                <a:blip r:embed="rId5"/>
              </a:buBlip>
              <a:defRPr>
                <a:solidFill>
                  <a:schemeClr val="tx1"/>
                </a:solidFill>
                <a:latin typeface="+mn-lt"/>
              </a:defRPr>
            </a:lvl9pPr>
          </a:lstStyle>
          <a:p>
            <a:pPr marL="0" marR="0" lvl="0" indent="0" algn="l" defTabSz="914400" rtl="0" eaLnBrk="0" fontAlgn="base" latinLnBrk="0" hangingPunct="0">
              <a:lnSpc>
                <a:spcPts val="3000"/>
              </a:lnSpc>
              <a:spcBef>
                <a:spcPts val="800"/>
              </a:spcBef>
              <a:spcAft>
                <a:spcPct val="0"/>
              </a:spcAft>
              <a:buClr>
                <a:srgbClr val="969696"/>
              </a:buClr>
              <a:buSzPct val="70000"/>
              <a:buFont typeface="Zapf Dingbats" charset="2"/>
              <a:buNone/>
              <a:tabLst/>
              <a:defRPr/>
            </a:pPr>
            <a:endParaRPr kumimoji="0" lang="de-CH" sz="1597"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endParaRPr>
          </a:p>
          <a:p>
            <a:pPr marL="0" marR="0" lvl="0" indent="0" algn="l" defTabSz="914400" rtl="0" eaLnBrk="0" fontAlgn="base" latinLnBrk="0" hangingPunct="0">
              <a:lnSpc>
                <a:spcPts val="3000"/>
              </a:lnSpc>
              <a:spcBef>
                <a:spcPts val="800"/>
              </a:spcBef>
              <a:spcAft>
                <a:spcPct val="0"/>
              </a:spcAft>
              <a:buClr>
                <a:srgbClr val="969696"/>
              </a:buClr>
              <a:buSzPct val="70000"/>
              <a:buFont typeface="Zapf Dingbats" charset="2"/>
              <a:buNone/>
              <a:tabLst/>
              <a:defRPr/>
            </a:pPr>
            <a:endParaRPr kumimoji="0" lang="de-CH" sz="1597" b="0" i="0" u="none" strike="noStrike" kern="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pic>
        <p:nvPicPr>
          <p:cNvPr id="8200" name="Picture 2" descr="Ein Bild, das Text, Schrift, Logo, Symbol enthält.&#10;&#10;Automatisch generierte Beschreibung">
            <a:extLst>
              <a:ext uri="{FF2B5EF4-FFF2-40B4-BE49-F238E27FC236}">
                <a16:creationId xmlns:a16="http://schemas.microsoft.com/office/drawing/2014/main" id="{31F63176-8C67-02A6-62E3-8C60654B0F04}"/>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83476" y="2597150"/>
            <a:ext cx="2409825"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hteck 2">
            <a:extLst>
              <a:ext uri="{FF2B5EF4-FFF2-40B4-BE49-F238E27FC236}">
                <a16:creationId xmlns:a16="http://schemas.microsoft.com/office/drawing/2014/main" id="{715377AA-95B1-FA2A-9F13-469CEB7B1DDD}"/>
              </a:ext>
            </a:extLst>
          </p:cNvPr>
          <p:cNvSpPr>
            <a:spLocks noChangeArrowheads="1"/>
          </p:cNvSpPr>
          <p:nvPr/>
        </p:nvSpPr>
        <p:spPr bwMode="auto">
          <a:xfrm>
            <a:off x="2063750" y="2924176"/>
            <a:ext cx="8064500" cy="923925"/>
          </a:xfrm>
          <a:prstGeom prst="rect">
            <a:avLst/>
          </a:prstGeom>
          <a:noFill/>
          <a:ln>
            <a:noFill/>
          </a:ln>
        </p:spPr>
        <p:txBody>
          <a:bodyPr>
            <a:spAutoFit/>
          </a:bodyPr>
          <a:lstStyle>
            <a:lvl1pPr>
              <a:lnSpc>
                <a:spcPts val="2200"/>
              </a:lnSpc>
              <a:spcBef>
                <a:spcPts val="800"/>
              </a:spcBef>
              <a:buClr>
                <a:srgbClr val="969696"/>
              </a:buClr>
              <a:buSzPct val="70000"/>
              <a:buFont typeface="Zapf Dingbats" charset="2"/>
              <a:buBlip>
                <a:blip r:embed="rId2"/>
              </a:buBlip>
              <a:defRPr>
                <a:solidFill>
                  <a:schemeClr val="tx1"/>
                </a:solidFill>
                <a:latin typeface="Frutiger 45 Light" pitchFamily="34" charset="0"/>
              </a:defRPr>
            </a:lvl1pPr>
            <a:lvl2pPr marL="742950" indent="-285750">
              <a:lnSpc>
                <a:spcPts val="2200"/>
              </a:lnSpc>
              <a:spcBef>
                <a:spcPts val="800"/>
              </a:spcBef>
              <a:buClr>
                <a:schemeClr val="bg2"/>
              </a:buClr>
              <a:buSzPct val="50000"/>
              <a:buFont typeface="Zapf Dingbats" charset="2"/>
              <a:buBlip>
                <a:blip r:embed="rId2"/>
              </a:buBlip>
              <a:defRPr>
                <a:solidFill>
                  <a:schemeClr val="tx1"/>
                </a:solidFill>
                <a:latin typeface="Frutiger 45 Light" pitchFamily="34" charset="0"/>
              </a:defRPr>
            </a:lvl2pPr>
            <a:lvl3pPr marL="1143000" indent="-228600">
              <a:lnSpc>
                <a:spcPts val="2200"/>
              </a:lnSpc>
              <a:spcBef>
                <a:spcPts val="800"/>
              </a:spcBef>
              <a:buClr>
                <a:schemeClr val="bg2"/>
              </a:buClr>
              <a:buSzPct val="50000"/>
              <a:buFont typeface="Zapf Dingbats" charset="2"/>
              <a:buBlip>
                <a:blip r:embed="rId2"/>
              </a:buBlip>
              <a:defRPr>
                <a:solidFill>
                  <a:schemeClr val="tx1"/>
                </a:solidFill>
                <a:latin typeface="Frutiger 45 Light" pitchFamily="34" charset="0"/>
              </a:defRPr>
            </a:lvl3pPr>
            <a:lvl4pPr marL="1600200" indent="-228600">
              <a:lnSpc>
                <a:spcPts val="2200"/>
              </a:lnSpc>
              <a:spcBef>
                <a:spcPts val="800"/>
              </a:spcBef>
              <a:buClr>
                <a:schemeClr val="bg2"/>
              </a:buClr>
              <a:buSzPct val="50000"/>
              <a:buFont typeface="Zapf Dingbats" charset="2"/>
              <a:buBlip>
                <a:blip r:embed="rId2"/>
              </a:buBlip>
              <a:defRPr>
                <a:solidFill>
                  <a:schemeClr val="tx1"/>
                </a:solidFill>
                <a:latin typeface="Frutiger 45 Light" pitchFamily="34" charset="0"/>
              </a:defRPr>
            </a:lvl4pPr>
            <a:lvl5pPr marL="2057400" indent="-228600">
              <a:lnSpc>
                <a:spcPts val="2200"/>
              </a:lnSpc>
              <a:spcBef>
                <a:spcPts val="800"/>
              </a:spcBef>
              <a:buClr>
                <a:schemeClr val="bg2"/>
              </a:buClr>
              <a:buSzPct val="50000"/>
              <a:buFont typeface="Zapf Dingbats" charset="2"/>
              <a:buBlip>
                <a:blip r:embed="rId2"/>
              </a:buBlip>
              <a:defRPr>
                <a:solidFill>
                  <a:schemeClr val="tx1"/>
                </a:solidFill>
                <a:latin typeface="Frutiger 45 Light" pitchFamily="34" charset="0"/>
              </a:defRPr>
            </a:lvl5pPr>
            <a:lvl6pPr marL="2514600" indent="-228600" eaLnBrk="0" fontAlgn="base" hangingPunct="0">
              <a:lnSpc>
                <a:spcPts val="2200"/>
              </a:lnSpc>
              <a:spcBef>
                <a:spcPts val="800"/>
              </a:spcBef>
              <a:spcAft>
                <a:spcPct val="0"/>
              </a:spcAft>
              <a:buClr>
                <a:schemeClr val="bg2"/>
              </a:buClr>
              <a:buSzPct val="50000"/>
              <a:buFont typeface="Zapf Dingbats" charset="2"/>
              <a:buBlip>
                <a:blip r:embed="rId2"/>
              </a:buBlip>
              <a:defRPr>
                <a:solidFill>
                  <a:schemeClr val="tx1"/>
                </a:solidFill>
                <a:latin typeface="Frutiger 45 Light" pitchFamily="34" charset="0"/>
              </a:defRPr>
            </a:lvl6pPr>
            <a:lvl7pPr marL="2971800" indent="-228600" eaLnBrk="0" fontAlgn="base" hangingPunct="0">
              <a:lnSpc>
                <a:spcPts val="2200"/>
              </a:lnSpc>
              <a:spcBef>
                <a:spcPts val="800"/>
              </a:spcBef>
              <a:spcAft>
                <a:spcPct val="0"/>
              </a:spcAft>
              <a:buClr>
                <a:schemeClr val="bg2"/>
              </a:buClr>
              <a:buSzPct val="50000"/>
              <a:buFont typeface="Zapf Dingbats" charset="2"/>
              <a:buBlip>
                <a:blip r:embed="rId2"/>
              </a:buBlip>
              <a:defRPr>
                <a:solidFill>
                  <a:schemeClr val="tx1"/>
                </a:solidFill>
                <a:latin typeface="Frutiger 45 Light" pitchFamily="34" charset="0"/>
              </a:defRPr>
            </a:lvl7pPr>
            <a:lvl8pPr marL="3429000" indent="-228600" eaLnBrk="0" fontAlgn="base" hangingPunct="0">
              <a:lnSpc>
                <a:spcPts val="2200"/>
              </a:lnSpc>
              <a:spcBef>
                <a:spcPts val="800"/>
              </a:spcBef>
              <a:spcAft>
                <a:spcPct val="0"/>
              </a:spcAft>
              <a:buClr>
                <a:schemeClr val="bg2"/>
              </a:buClr>
              <a:buSzPct val="50000"/>
              <a:buFont typeface="Zapf Dingbats" charset="2"/>
              <a:buBlip>
                <a:blip r:embed="rId2"/>
              </a:buBlip>
              <a:defRPr>
                <a:solidFill>
                  <a:schemeClr val="tx1"/>
                </a:solidFill>
                <a:latin typeface="Frutiger 45 Light" pitchFamily="34" charset="0"/>
              </a:defRPr>
            </a:lvl8pPr>
            <a:lvl9pPr marL="3886200" indent="-228600" eaLnBrk="0" fontAlgn="base" hangingPunct="0">
              <a:lnSpc>
                <a:spcPts val="2200"/>
              </a:lnSpc>
              <a:spcBef>
                <a:spcPts val="800"/>
              </a:spcBef>
              <a:spcAft>
                <a:spcPct val="0"/>
              </a:spcAft>
              <a:buClr>
                <a:schemeClr val="bg2"/>
              </a:buClr>
              <a:buSzPct val="50000"/>
              <a:buFont typeface="Zapf Dingbats" charset="2"/>
              <a:buBlip>
                <a:blip r:embed="rId2"/>
              </a:buBlip>
              <a:defRPr>
                <a:solidFill>
                  <a:schemeClr val="tx1"/>
                </a:solidFill>
                <a:latin typeface="Frutiger 45 Light"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Zapf Dingbats" charset="2"/>
              <a:buNone/>
              <a:tabLst/>
              <a:defRPr/>
            </a:pPr>
            <a:r>
              <a:rPr kumimoji="0" lang="de-CH" altLang="de-DE" sz="5400" b="1" i="0" u="none" strike="noStrike" kern="1200" cap="none" spc="0" normalizeH="0" baseline="0" noProof="0" dirty="0">
                <a:ln>
                  <a:noFill/>
                </a:ln>
                <a:solidFill>
                  <a:prstClr val="black"/>
                </a:solidFill>
                <a:effectLst/>
                <a:uLnTx/>
                <a:uFillTx/>
                <a:latin typeface="Calibri" panose="020F0502020204030204"/>
                <a:ea typeface="+mn-ea"/>
                <a:cs typeface="+mn-cs"/>
              </a:rPr>
              <a:t>Der souveräne Auftritt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kt 1">
            <a:extLst>
              <a:ext uri="{FF2B5EF4-FFF2-40B4-BE49-F238E27FC236}">
                <a16:creationId xmlns:a16="http://schemas.microsoft.com/office/drawing/2014/main" id="{FC931280-9EE7-D406-9C02-DB072684A24A}"/>
              </a:ext>
            </a:extLst>
          </p:cNvPr>
          <p:cNvGraphicFramePr>
            <a:graphicFrameLocks noGrp="1" noChangeAspect="1"/>
          </p:cNvGraphicFramePr>
          <p:nvPr/>
        </p:nvGraphicFramePr>
        <p:xfrm>
          <a:off x="954088" y="981075"/>
          <a:ext cx="10223501" cy="5329238"/>
        </p:xfrm>
        <a:graphic>
          <a:graphicData uri="http://schemas.openxmlformats.org/presentationml/2006/ole">
            <mc:AlternateContent xmlns:mc="http://schemas.openxmlformats.org/markup-compatibility/2006">
              <mc:Choice xmlns:v="urn:schemas-microsoft-com:vml" Requires="v">
                <p:oleObj r:id="rId3" imgW="9504488" imgH="4956478" progId="Excel.Sheet.8">
                  <p:embed/>
                </p:oleObj>
              </mc:Choice>
              <mc:Fallback>
                <p:oleObj r:id="rId3" imgW="9504488" imgH="4956478" progId="Excel.Sheet.8">
                  <p:embed/>
                  <p:pic>
                    <p:nvPicPr>
                      <p:cNvPr id="10242" name="Objekt 1">
                        <a:extLst>
                          <a:ext uri="{FF2B5EF4-FFF2-40B4-BE49-F238E27FC236}">
                            <a16:creationId xmlns:a16="http://schemas.microsoft.com/office/drawing/2014/main" id="{FC931280-9EE7-D406-9C02-DB072684A24A}"/>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088" y="981075"/>
                        <a:ext cx="10223501"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3" name="Rectangle 2">
            <a:extLst>
              <a:ext uri="{FF2B5EF4-FFF2-40B4-BE49-F238E27FC236}">
                <a16:creationId xmlns:a16="http://schemas.microsoft.com/office/drawing/2014/main" id="{9A51F8D3-6E41-EE9B-2F2B-96E8781B3579}"/>
              </a:ext>
            </a:extLst>
          </p:cNvPr>
          <p:cNvSpPr>
            <a:spLocks noGrp="1" noChangeArrowheads="1"/>
          </p:cNvSpPr>
          <p:nvPr>
            <p:ph type="title"/>
          </p:nvPr>
        </p:nvSpPr>
        <p:spPr>
          <a:xfrm>
            <a:off x="1199456" y="908720"/>
            <a:ext cx="10515600" cy="1325563"/>
          </a:xfrm>
        </p:spPr>
        <p:txBody>
          <a:bodyPr/>
          <a:lstStyle/>
          <a:p>
            <a:pPr eaLnBrk="1" hangingPunct="1"/>
            <a:r>
              <a:rPr lang="de-CH" altLang="de-DE" dirty="0"/>
              <a:t>Deine Wirkung</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E1A3A9C-E33E-A6BB-E8E3-E4AE468CD18C}"/>
              </a:ext>
            </a:extLst>
          </p:cNvPr>
          <p:cNvSpPr>
            <a:spLocks noGrp="1" noChangeArrowheads="1"/>
          </p:cNvSpPr>
          <p:nvPr>
            <p:ph type="title"/>
          </p:nvPr>
        </p:nvSpPr>
        <p:spPr>
          <a:xfrm>
            <a:off x="838200" y="620688"/>
            <a:ext cx="10515600" cy="1325563"/>
          </a:xfrm>
        </p:spPr>
        <p:txBody>
          <a:bodyPr/>
          <a:lstStyle/>
          <a:p>
            <a:pPr eaLnBrk="1" hangingPunct="1"/>
            <a:r>
              <a:rPr lang="de-CH" altLang="de-DE" dirty="0"/>
              <a:t>Unser Chance in Gesprächen</a:t>
            </a:r>
          </a:p>
        </p:txBody>
      </p:sp>
      <p:sp>
        <p:nvSpPr>
          <p:cNvPr id="17411" name="Rectangle 3">
            <a:extLst>
              <a:ext uri="{FF2B5EF4-FFF2-40B4-BE49-F238E27FC236}">
                <a16:creationId xmlns:a16="http://schemas.microsoft.com/office/drawing/2014/main" id="{E1E4A1A1-C848-D878-9AE8-C92F3E0E572F}"/>
              </a:ext>
            </a:extLst>
          </p:cNvPr>
          <p:cNvSpPr>
            <a:spLocks noGrp="1" noChangeArrowheads="1"/>
          </p:cNvSpPr>
          <p:nvPr>
            <p:ph type="body" idx="1"/>
          </p:nvPr>
        </p:nvSpPr>
        <p:spPr>
          <a:xfrm>
            <a:off x="1981200" y="2071390"/>
            <a:ext cx="8002588" cy="4525962"/>
          </a:xfrm>
        </p:spPr>
        <p:txBody>
          <a:bodyPr/>
          <a:lstStyle/>
          <a:p>
            <a:pPr eaLnBrk="1" hangingPunct="1">
              <a:buFont typeface="Wingdings" panose="05000000000000000000" pitchFamily="2" charset="2"/>
              <a:buChar char="§"/>
              <a:defRPr/>
            </a:pPr>
            <a:r>
              <a:rPr lang="de-CH" altLang="de-DE" sz="2000" dirty="0"/>
              <a:t>Jeder auch kurze Kontakt = Chance zur Stärkung dieser Beziehung </a:t>
            </a:r>
          </a:p>
          <a:p>
            <a:pPr eaLnBrk="1" hangingPunct="1">
              <a:buFont typeface="Wingdings" panose="05000000000000000000" pitchFamily="2" charset="2"/>
              <a:buChar char="§"/>
              <a:defRPr/>
            </a:pPr>
            <a:endParaRPr lang="de-CH" altLang="de-DE" sz="2000" dirty="0"/>
          </a:p>
          <a:p>
            <a:pPr eaLnBrk="1" hangingPunct="1">
              <a:buFont typeface="Wingdings" panose="05000000000000000000" pitchFamily="2" charset="2"/>
              <a:buChar char="§"/>
              <a:defRPr/>
            </a:pPr>
            <a:r>
              <a:rPr lang="de-CH" altLang="de-DE" sz="2000" dirty="0"/>
              <a:t>Menschen besser kennen lernen</a:t>
            </a:r>
          </a:p>
          <a:p>
            <a:pPr marL="0" indent="0">
              <a:buNone/>
              <a:defRPr/>
            </a:pPr>
            <a:endParaRPr lang="de-CH" altLang="de-DE" sz="2000" dirty="0"/>
          </a:p>
          <a:p>
            <a:pPr eaLnBrk="1" hangingPunct="1">
              <a:buFont typeface="Wingdings" panose="05000000000000000000" pitchFamily="2" charset="2"/>
              <a:buChar char="§"/>
              <a:defRPr/>
            </a:pPr>
            <a:r>
              <a:rPr lang="de-CH" altLang="de-DE" sz="2000" dirty="0"/>
              <a:t>Achtsamkeit leben</a:t>
            </a:r>
          </a:p>
          <a:p>
            <a:pPr eaLnBrk="1" hangingPunct="1">
              <a:buFont typeface="Wingdings" panose="05000000000000000000" pitchFamily="2" charset="2"/>
              <a:buChar char="§"/>
              <a:defRPr/>
            </a:pPr>
            <a:endParaRPr lang="de-CH" altLang="de-DE" sz="2000" dirty="0"/>
          </a:p>
          <a:p>
            <a:pPr eaLnBrk="1" hangingPunct="1">
              <a:buFont typeface="Wingdings" panose="05000000000000000000" pitchFamily="2" charset="2"/>
              <a:buChar char="§"/>
              <a:defRPr/>
            </a:pPr>
            <a:r>
              <a:rPr lang="de-CH" altLang="de-DE" sz="2000" dirty="0"/>
              <a:t>Rhetorische Fähigkeiten binden unsere Kunden und vor allem: wir differenzieren uns von unseren Mitbewerbern</a:t>
            </a:r>
          </a:p>
          <a:p>
            <a:pPr marL="533400" indent="-533400">
              <a:defRPr/>
            </a:pPr>
            <a:endParaRPr lang="de-CH" altLang="de-DE" sz="2000" dirty="0"/>
          </a:p>
          <a:p>
            <a:pPr marL="533400" indent="-533400">
              <a:buNone/>
              <a:defRPr/>
            </a:pPr>
            <a:endParaRPr lang="de-CH" altLang="de-DE" sz="20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E24C81E-0969-0B15-854B-04CBFAE31892}"/>
              </a:ext>
            </a:extLst>
          </p:cNvPr>
          <p:cNvSpPr>
            <a:spLocks noGrp="1" noChangeArrowheads="1"/>
          </p:cNvSpPr>
          <p:nvPr>
            <p:ph type="title"/>
          </p:nvPr>
        </p:nvSpPr>
        <p:spPr>
          <a:xfrm>
            <a:off x="838200" y="663277"/>
            <a:ext cx="10515600" cy="1325563"/>
          </a:xfrm>
        </p:spPr>
        <p:txBody>
          <a:bodyPr/>
          <a:lstStyle/>
          <a:p>
            <a:pPr eaLnBrk="1" hangingPunct="1"/>
            <a:r>
              <a:rPr lang="de-CH" altLang="de-DE" dirty="0"/>
              <a:t>Der Erste Eindruck zählt…</a:t>
            </a:r>
          </a:p>
        </p:txBody>
      </p:sp>
      <p:sp>
        <p:nvSpPr>
          <p:cNvPr id="45059" name="Rectangle 3">
            <a:extLst>
              <a:ext uri="{FF2B5EF4-FFF2-40B4-BE49-F238E27FC236}">
                <a16:creationId xmlns:a16="http://schemas.microsoft.com/office/drawing/2014/main" id="{C5CB2B0C-F9AA-6A20-80B5-CAF488A60C9F}"/>
              </a:ext>
            </a:extLst>
          </p:cNvPr>
          <p:cNvSpPr>
            <a:spLocks noGrp="1" noChangeArrowheads="1"/>
          </p:cNvSpPr>
          <p:nvPr>
            <p:ph idx="1"/>
          </p:nvPr>
        </p:nvSpPr>
        <p:spPr>
          <a:xfrm>
            <a:off x="1271464" y="2021160"/>
            <a:ext cx="8901236" cy="4648200"/>
          </a:xfrm>
        </p:spPr>
        <p:txBody>
          <a:bodyPr/>
          <a:lstStyle/>
          <a:p>
            <a:pPr eaLnBrk="1" hangingPunct="1">
              <a:lnSpc>
                <a:spcPct val="90000"/>
              </a:lnSpc>
              <a:buFont typeface="Wingdings" panose="05000000000000000000" pitchFamily="2" charset="2"/>
              <a:buChar char="§"/>
              <a:defRPr/>
            </a:pPr>
            <a:r>
              <a:rPr lang="de-CH" altLang="de-DE" sz="2000" dirty="0"/>
              <a:t>…und der letzte nehmen wir mit. </a:t>
            </a:r>
          </a:p>
          <a:p>
            <a:pPr eaLnBrk="1" hangingPunct="1">
              <a:lnSpc>
                <a:spcPct val="90000"/>
              </a:lnSpc>
              <a:buFont typeface="Wingdings" panose="05000000000000000000" pitchFamily="2" charset="2"/>
              <a:buChar char="§"/>
              <a:defRPr/>
            </a:pPr>
            <a:endParaRPr lang="de-CH" altLang="de-DE" sz="2000" dirty="0"/>
          </a:p>
          <a:p>
            <a:pPr eaLnBrk="1" hangingPunct="1">
              <a:lnSpc>
                <a:spcPct val="90000"/>
              </a:lnSpc>
              <a:buFont typeface="Wingdings" panose="05000000000000000000" pitchFamily="2" charset="2"/>
              <a:buChar char="§"/>
              <a:defRPr/>
            </a:pPr>
            <a:endParaRPr lang="de-CH" altLang="de-DE" sz="2000" dirty="0"/>
          </a:p>
          <a:p>
            <a:pPr marL="0" indent="0">
              <a:buNone/>
              <a:defRPr/>
            </a:pPr>
            <a:r>
              <a:rPr lang="de-CH" altLang="de-DE" sz="2000" dirty="0"/>
              <a:t>Beispiele aus meiner Tätigkeit/Anekdoten</a:t>
            </a:r>
          </a:p>
          <a:p>
            <a:pPr eaLnBrk="1" hangingPunct="1">
              <a:lnSpc>
                <a:spcPct val="90000"/>
              </a:lnSpc>
              <a:buFontTx/>
              <a:buChar char="-"/>
              <a:defRPr/>
            </a:pPr>
            <a:r>
              <a:rPr lang="de-CH" altLang="de-DE" sz="2000" dirty="0"/>
              <a:t>Berufsmesse Zürich</a:t>
            </a:r>
          </a:p>
          <a:p>
            <a:pPr eaLnBrk="1" hangingPunct="1">
              <a:lnSpc>
                <a:spcPct val="90000"/>
              </a:lnSpc>
              <a:buFontTx/>
              <a:buChar char="-"/>
              <a:defRPr/>
            </a:pPr>
            <a:r>
              <a:rPr lang="de-CH" altLang="de-DE" sz="2000" dirty="0"/>
              <a:t>Max Schweizer AG</a:t>
            </a:r>
          </a:p>
          <a:p>
            <a:pPr eaLnBrk="1" hangingPunct="1">
              <a:lnSpc>
                <a:spcPct val="90000"/>
              </a:lnSpc>
              <a:buFontTx/>
              <a:buChar char="-"/>
              <a:defRPr/>
            </a:pPr>
            <a:r>
              <a:rPr lang="de-CH" altLang="de-DE" sz="2000" dirty="0"/>
              <a:t>TKB Thurgau</a:t>
            </a:r>
          </a:p>
          <a:p>
            <a:pPr eaLnBrk="1" hangingPunct="1">
              <a:lnSpc>
                <a:spcPct val="90000"/>
              </a:lnSpc>
              <a:buFontTx/>
              <a:buChar char="-"/>
              <a:defRPr/>
            </a:pPr>
            <a:r>
              <a:rPr lang="de-CH" altLang="de-DE" sz="2000" dirty="0"/>
              <a:t>Tag der offenen Türe</a:t>
            </a:r>
          </a:p>
          <a:p>
            <a:pPr eaLnBrk="1" hangingPunct="1">
              <a:lnSpc>
                <a:spcPct val="90000"/>
              </a:lnSpc>
              <a:buFontTx/>
              <a:buChar char="-"/>
              <a:defRPr/>
            </a:pPr>
            <a:r>
              <a:rPr lang="de-CH" altLang="de-DE" sz="2000" dirty="0"/>
              <a:t>Messen</a:t>
            </a:r>
          </a:p>
          <a:p>
            <a:pPr eaLnBrk="1" hangingPunct="1">
              <a:lnSpc>
                <a:spcPct val="90000"/>
              </a:lnSpc>
              <a:buFontTx/>
              <a:buChar char="-"/>
              <a:defRPr/>
            </a:pPr>
            <a:r>
              <a:rPr lang="de-CH" altLang="de-DE" sz="2000" dirty="0"/>
              <a:t>Sitzungen</a:t>
            </a:r>
          </a:p>
          <a:p>
            <a:pPr eaLnBrk="1" hangingPunct="1">
              <a:lnSpc>
                <a:spcPct val="90000"/>
              </a:lnSpc>
              <a:buFontTx/>
              <a:buChar char="-"/>
              <a:defRPr/>
            </a:pPr>
            <a:r>
              <a:rPr lang="de-CH" altLang="de-DE" sz="2000" dirty="0"/>
              <a:t>Mitarbeitergespräche</a:t>
            </a:r>
          </a:p>
          <a:p>
            <a:pPr eaLnBrk="1" hangingPunct="1">
              <a:lnSpc>
                <a:spcPct val="90000"/>
              </a:lnSpc>
              <a:buFontTx/>
              <a:buChar char="-"/>
              <a:defRPr/>
            </a:pPr>
            <a:r>
              <a:rPr lang="de-CH" altLang="de-DE" sz="2000" dirty="0"/>
              <a:t>Schnuppertag</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22E43AA-A1D9-5F0C-C8D9-4757BC8ADC7F}"/>
              </a:ext>
            </a:extLst>
          </p:cNvPr>
          <p:cNvSpPr>
            <a:spLocks noGrp="1" noChangeArrowheads="1"/>
          </p:cNvSpPr>
          <p:nvPr>
            <p:ph type="title"/>
          </p:nvPr>
        </p:nvSpPr>
        <p:spPr>
          <a:xfrm>
            <a:off x="838200" y="663277"/>
            <a:ext cx="10515600" cy="1325563"/>
          </a:xfrm>
        </p:spPr>
        <p:txBody>
          <a:bodyPr/>
          <a:lstStyle/>
          <a:p>
            <a:pPr eaLnBrk="1" hangingPunct="1"/>
            <a:r>
              <a:rPr lang="de-CH" altLang="de-DE" dirty="0"/>
              <a:t>Nonverbale Kommunikation</a:t>
            </a:r>
          </a:p>
        </p:txBody>
      </p:sp>
      <p:sp>
        <p:nvSpPr>
          <p:cNvPr id="14339" name="Rectangle 3">
            <a:extLst>
              <a:ext uri="{FF2B5EF4-FFF2-40B4-BE49-F238E27FC236}">
                <a16:creationId xmlns:a16="http://schemas.microsoft.com/office/drawing/2014/main" id="{A8F4251E-4858-5CE0-359D-15B2574652AB}"/>
              </a:ext>
            </a:extLst>
          </p:cNvPr>
          <p:cNvSpPr>
            <a:spLocks noGrp="1" noChangeArrowheads="1"/>
          </p:cNvSpPr>
          <p:nvPr>
            <p:ph idx="1"/>
          </p:nvPr>
        </p:nvSpPr>
        <p:spPr>
          <a:xfrm>
            <a:off x="2019300" y="1877144"/>
            <a:ext cx="8153400" cy="4648200"/>
          </a:xfrm>
        </p:spPr>
        <p:txBody>
          <a:bodyPr/>
          <a:lstStyle/>
          <a:p>
            <a:pPr eaLnBrk="1" hangingPunct="1">
              <a:lnSpc>
                <a:spcPct val="90000"/>
              </a:lnSpc>
              <a:buFont typeface="Wingdings" panose="05000000000000000000" pitchFamily="2" charset="2"/>
              <a:buChar char="§"/>
            </a:pPr>
            <a:r>
              <a:rPr lang="de-CH" altLang="de-DE" sz="2000" dirty="0"/>
              <a:t>Augenkontakt (3-5 Sekunden pro Mensch, dann laufend abwechseln, damit alle involviert sind im Gespräch. Auch Kinder) </a:t>
            </a:r>
          </a:p>
          <a:p>
            <a:pPr eaLnBrk="1" hangingPunct="1">
              <a:lnSpc>
                <a:spcPct val="90000"/>
              </a:lnSpc>
              <a:buFont typeface="Wingdings" panose="05000000000000000000" pitchFamily="2" charset="2"/>
              <a:buChar char="§"/>
            </a:pPr>
            <a:endParaRPr lang="de-CH" altLang="de-DE" sz="2000" dirty="0"/>
          </a:p>
          <a:p>
            <a:pPr eaLnBrk="1" hangingPunct="1">
              <a:lnSpc>
                <a:spcPct val="90000"/>
              </a:lnSpc>
              <a:buFont typeface="Wingdings" panose="05000000000000000000" pitchFamily="2" charset="2"/>
              <a:buChar char="§"/>
            </a:pPr>
            <a:r>
              <a:rPr lang="de-CH" altLang="de-DE" sz="2000" dirty="0"/>
              <a:t>Körperhaltung aufrecht und stolz. Beine hüftbreit auseinander, beim Sitzen nicht verschränkt (Körperfluss) </a:t>
            </a:r>
          </a:p>
          <a:p>
            <a:pPr eaLnBrk="1" hangingPunct="1">
              <a:lnSpc>
                <a:spcPct val="90000"/>
              </a:lnSpc>
              <a:buFont typeface="Wingdings" panose="05000000000000000000" pitchFamily="2" charset="2"/>
              <a:buChar char="§"/>
            </a:pPr>
            <a:endParaRPr lang="de-CH" altLang="de-DE" sz="2000" dirty="0"/>
          </a:p>
          <a:p>
            <a:pPr eaLnBrk="1" hangingPunct="1">
              <a:lnSpc>
                <a:spcPct val="90000"/>
              </a:lnSpc>
              <a:buFont typeface="Wingdings" panose="05000000000000000000" pitchFamily="2" charset="2"/>
              <a:buChar char="§"/>
            </a:pPr>
            <a:r>
              <a:rPr lang="de-CH" altLang="de-DE" sz="2000" dirty="0"/>
              <a:t>Gestik (Hände immer ob Gürtellinie und frei zum gestikulieren, nicht verschränkt, nicht in der Hosentasche, nicht hinter dem Rücken. Bei einer Besprechung am Tisch: Hände auf den Tisch) </a:t>
            </a:r>
          </a:p>
          <a:p>
            <a:pPr eaLnBrk="1" hangingPunct="1">
              <a:lnSpc>
                <a:spcPct val="90000"/>
              </a:lnSpc>
              <a:buFont typeface="Wingdings" panose="05000000000000000000" pitchFamily="2" charset="2"/>
              <a:buChar char="§"/>
            </a:pPr>
            <a:endParaRPr lang="de-CH" altLang="de-DE" sz="2000" dirty="0"/>
          </a:p>
          <a:p>
            <a:pPr eaLnBrk="1" hangingPunct="1">
              <a:lnSpc>
                <a:spcPct val="90000"/>
              </a:lnSpc>
              <a:buFont typeface="Wingdings" panose="05000000000000000000" pitchFamily="2" charset="2"/>
              <a:buChar char="§"/>
            </a:pPr>
            <a:r>
              <a:rPr lang="de-CH" altLang="de-DE" sz="2000" dirty="0"/>
              <a:t>Gangart (angenehmes Tempo, aufrecht, immer und überall…)</a:t>
            </a:r>
          </a:p>
          <a:p>
            <a:pPr eaLnBrk="1" hangingPunct="1">
              <a:lnSpc>
                <a:spcPct val="90000"/>
              </a:lnSpc>
              <a:buFont typeface="Wingdings" panose="05000000000000000000" pitchFamily="2" charset="2"/>
              <a:buChar char="§"/>
            </a:pPr>
            <a:endParaRPr lang="de-CH" altLang="de-DE" sz="2000" dirty="0"/>
          </a:p>
          <a:p>
            <a:pPr eaLnBrk="1" hangingPunct="1">
              <a:lnSpc>
                <a:spcPct val="90000"/>
              </a:lnSpc>
              <a:buFont typeface="Wingdings" panose="05000000000000000000" pitchFamily="2" charset="2"/>
              <a:buChar char="§"/>
            </a:pPr>
            <a:r>
              <a:rPr lang="de-CH" altLang="de-DE" sz="2000" dirty="0"/>
              <a:t>Geruch angenehm, erfrischend (ich mag dich gut riechen….)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DE7AF32-959E-3D2B-77FF-5FA3A0047393}"/>
              </a:ext>
            </a:extLst>
          </p:cNvPr>
          <p:cNvSpPr>
            <a:spLocks noGrp="1" noChangeArrowheads="1"/>
          </p:cNvSpPr>
          <p:nvPr>
            <p:ph type="title"/>
          </p:nvPr>
        </p:nvSpPr>
        <p:spPr>
          <a:xfrm>
            <a:off x="838200" y="663277"/>
            <a:ext cx="10515600" cy="1325563"/>
          </a:xfrm>
        </p:spPr>
        <p:txBody>
          <a:bodyPr/>
          <a:lstStyle/>
          <a:p>
            <a:pPr eaLnBrk="1" hangingPunct="1"/>
            <a:r>
              <a:rPr lang="de-CH" altLang="de-DE" dirty="0"/>
              <a:t>Nonverbale Kommunikation</a:t>
            </a:r>
          </a:p>
        </p:txBody>
      </p:sp>
      <p:sp>
        <p:nvSpPr>
          <p:cNvPr id="15363" name="Rectangle 3">
            <a:extLst>
              <a:ext uri="{FF2B5EF4-FFF2-40B4-BE49-F238E27FC236}">
                <a16:creationId xmlns:a16="http://schemas.microsoft.com/office/drawing/2014/main" id="{C4E3FC38-E1DD-D16C-85BB-1185944B4B71}"/>
              </a:ext>
            </a:extLst>
          </p:cNvPr>
          <p:cNvSpPr>
            <a:spLocks noGrp="1" noChangeArrowheads="1"/>
          </p:cNvSpPr>
          <p:nvPr>
            <p:ph idx="1"/>
          </p:nvPr>
        </p:nvSpPr>
        <p:spPr>
          <a:xfrm>
            <a:off x="1847850" y="1877144"/>
            <a:ext cx="8153400" cy="4648200"/>
          </a:xfrm>
        </p:spPr>
        <p:txBody>
          <a:bodyPr/>
          <a:lstStyle/>
          <a:p>
            <a:pPr eaLnBrk="1" hangingPunct="1">
              <a:lnSpc>
                <a:spcPct val="90000"/>
              </a:lnSpc>
              <a:buFont typeface="Wingdings" panose="05000000000000000000" pitchFamily="2" charset="2"/>
              <a:buChar char="§"/>
            </a:pPr>
            <a:r>
              <a:rPr lang="de-CH" altLang="de-DE" sz="2000" dirty="0"/>
              <a:t>Mimik (offen, bewusst einsetzen, auch vor dem Kontakt) </a:t>
            </a:r>
          </a:p>
          <a:p>
            <a:pPr eaLnBrk="1" hangingPunct="1">
              <a:lnSpc>
                <a:spcPct val="90000"/>
              </a:lnSpc>
              <a:buFont typeface="Wingdings" panose="05000000000000000000" pitchFamily="2" charset="2"/>
              <a:buChar char="§"/>
            </a:pPr>
            <a:endParaRPr lang="de-CH" altLang="de-DE" sz="2000" dirty="0"/>
          </a:p>
          <a:p>
            <a:pPr eaLnBrk="1" hangingPunct="1">
              <a:lnSpc>
                <a:spcPct val="90000"/>
              </a:lnSpc>
              <a:buFont typeface="Wingdings" panose="05000000000000000000" pitchFamily="2" charset="2"/>
              <a:buChar char="§"/>
            </a:pPr>
            <a:r>
              <a:rPr lang="de-CH" altLang="de-DE" sz="2000" dirty="0"/>
              <a:t>Persönliche Distanz 60-100 cm einhalten</a:t>
            </a:r>
          </a:p>
          <a:p>
            <a:pPr eaLnBrk="1" hangingPunct="1">
              <a:lnSpc>
                <a:spcPct val="90000"/>
              </a:lnSpc>
              <a:buFont typeface="Wingdings" panose="05000000000000000000" pitchFamily="2" charset="2"/>
              <a:buChar char="§"/>
            </a:pPr>
            <a:endParaRPr lang="de-CH" altLang="de-DE" sz="2000" dirty="0"/>
          </a:p>
          <a:p>
            <a:pPr eaLnBrk="1" hangingPunct="1">
              <a:lnSpc>
                <a:spcPct val="90000"/>
              </a:lnSpc>
              <a:buFont typeface="Wingdings" panose="05000000000000000000" pitchFamily="2" charset="2"/>
              <a:buChar char="§"/>
            </a:pPr>
            <a:r>
              <a:rPr lang="de-CH" altLang="de-DE" sz="2000" dirty="0"/>
              <a:t>Gepflegtes Äusseres (saubere &amp; bequeme Bekleidung, passender Schmuck, anständige Frisur, saubere und bequeme Schuhe) </a:t>
            </a:r>
          </a:p>
          <a:p>
            <a:pPr eaLnBrk="1" hangingPunct="1">
              <a:lnSpc>
                <a:spcPct val="90000"/>
              </a:lnSpc>
              <a:buFont typeface="Wingdings" panose="05000000000000000000" pitchFamily="2" charset="2"/>
              <a:buChar char="§"/>
            </a:pPr>
            <a:endParaRPr lang="de-CH" altLang="de-DE" sz="2000" dirty="0"/>
          </a:p>
          <a:p>
            <a:pPr eaLnBrk="1" hangingPunct="1">
              <a:lnSpc>
                <a:spcPct val="90000"/>
              </a:lnSpc>
              <a:buFont typeface="Wingdings" panose="05000000000000000000" pitchFamily="2" charset="2"/>
              <a:buChar char="§"/>
            </a:pPr>
            <a:r>
              <a:rPr lang="de-CH" altLang="de-DE" sz="2000" dirty="0"/>
              <a:t>Auch Messestand, Eventräume, Parkplatzsituation, Garderobe, Besprechungsräume, Fahrzeuge, Küche, Arbeitsplatz, Verkaufshilfen </a:t>
            </a:r>
            <a:r>
              <a:rPr lang="de-CH" altLang="de-DE" sz="2000" dirty="0" err="1"/>
              <a:t>uvm</a:t>
            </a:r>
            <a:r>
              <a:rPr lang="de-CH" altLang="de-DE" sz="2000" dirty="0"/>
              <a:t>. äusserst sauber und funktionstüchtig </a:t>
            </a:r>
            <a:r>
              <a:rPr lang="de-CH" altLang="de-DE" sz="2000" b="1" dirty="0"/>
              <a:t>vorbereitet</a:t>
            </a:r>
          </a:p>
          <a:p>
            <a:pPr eaLnBrk="1" hangingPunct="1">
              <a:lnSpc>
                <a:spcPct val="90000"/>
              </a:lnSpc>
              <a:buFont typeface="Wingdings" panose="05000000000000000000" pitchFamily="2" charset="2"/>
              <a:buChar char="§"/>
            </a:pPr>
            <a:endParaRPr lang="de-CH" altLang="de-DE" sz="2000" b="1" dirty="0"/>
          </a:p>
          <a:p>
            <a:pPr eaLnBrk="1" hangingPunct="1">
              <a:lnSpc>
                <a:spcPct val="90000"/>
              </a:lnSpc>
              <a:buFont typeface="Wingdings" panose="05000000000000000000" pitchFamily="2" charset="2"/>
              <a:buChar char="§"/>
            </a:pPr>
            <a:r>
              <a:rPr lang="de-CH" altLang="de-DE" sz="2000" dirty="0"/>
              <a:t>Keine Kaugummis, Keine Handys, kein Essen während der Arbeit  (Pausenraum, ins Freie gehen)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4443DDA-D063-17D5-7058-42BE09825A0A}"/>
              </a:ext>
            </a:extLst>
          </p:cNvPr>
          <p:cNvSpPr>
            <a:spLocks noGrp="1" noChangeArrowheads="1"/>
          </p:cNvSpPr>
          <p:nvPr>
            <p:ph type="title"/>
          </p:nvPr>
        </p:nvSpPr>
        <p:spPr>
          <a:xfrm>
            <a:off x="838200" y="663277"/>
            <a:ext cx="10515600" cy="1325563"/>
          </a:xfrm>
        </p:spPr>
        <p:txBody>
          <a:bodyPr/>
          <a:lstStyle/>
          <a:p>
            <a:pPr eaLnBrk="1" hangingPunct="1"/>
            <a:r>
              <a:rPr lang="de-CH" altLang="de-DE" dirty="0"/>
              <a:t>Sprache</a:t>
            </a:r>
          </a:p>
        </p:txBody>
      </p:sp>
      <p:sp>
        <p:nvSpPr>
          <p:cNvPr id="16387" name="Rectangle 3">
            <a:extLst>
              <a:ext uri="{FF2B5EF4-FFF2-40B4-BE49-F238E27FC236}">
                <a16:creationId xmlns:a16="http://schemas.microsoft.com/office/drawing/2014/main" id="{38B50449-248F-E202-E4B9-E33A469A3ED2}"/>
              </a:ext>
            </a:extLst>
          </p:cNvPr>
          <p:cNvSpPr>
            <a:spLocks noGrp="1" noChangeArrowheads="1"/>
          </p:cNvSpPr>
          <p:nvPr>
            <p:ph type="body" idx="1"/>
          </p:nvPr>
        </p:nvSpPr>
        <p:spPr>
          <a:xfrm>
            <a:off x="1847528" y="1916832"/>
            <a:ext cx="8748712" cy="4525962"/>
          </a:xfrm>
        </p:spPr>
        <p:txBody>
          <a:bodyPr/>
          <a:lstStyle/>
          <a:p>
            <a:pPr eaLnBrk="1" hangingPunct="1">
              <a:buFont typeface="Wingdings" panose="05000000000000000000" pitchFamily="2" charset="2"/>
              <a:buChar char="§"/>
            </a:pPr>
            <a:r>
              <a:rPr lang="de-CH" altLang="de-DE" sz="2000" dirty="0"/>
              <a:t>Sprache weckt Assoziationen und löst Gefühle aus. Vergleiche «Entsorgungspark» und «Müllhalde», «Stift» und «Lernender», «Putzfrau» und «Raumpflegerin»</a:t>
            </a:r>
          </a:p>
          <a:p>
            <a:pPr eaLnBrk="1" hangingPunct="1">
              <a:buFont typeface="Wingdings" panose="05000000000000000000" pitchFamily="2" charset="2"/>
              <a:buChar char="§"/>
            </a:pPr>
            <a:endParaRPr lang="de-CH" altLang="de-DE" sz="2000" dirty="0"/>
          </a:p>
          <a:p>
            <a:pPr eaLnBrk="1" hangingPunct="1">
              <a:buFont typeface="Wingdings" panose="05000000000000000000" pitchFamily="2" charset="2"/>
              <a:buChar char="§"/>
            </a:pPr>
            <a:r>
              <a:rPr lang="de-CH" altLang="de-DE" sz="2000" dirty="0"/>
              <a:t>Vorsicht mit Abkürzungen, Branchenbegriffen und Fremdwörtern </a:t>
            </a:r>
            <a:r>
              <a:rPr lang="de-CH" altLang="de-DE" sz="1400" dirty="0"/>
              <a:t>(</a:t>
            </a:r>
            <a:r>
              <a:rPr lang="de-CH" altLang="de-DE" sz="1400" dirty="0" err="1"/>
              <a:t>GIS,Vakuumschalter</a:t>
            </a:r>
            <a:r>
              <a:rPr lang="de-CH" altLang="de-DE" sz="1400" dirty="0"/>
              <a:t>,  Schwefelhexafluorid, etc.) </a:t>
            </a:r>
            <a:br>
              <a:rPr lang="de-CH" altLang="de-DE" sz="1400" dirty="0"/>
            </a:br>
            <a:endParaRPr lang="de-CH" altLang="de-DE" sz="1400" dirty="0"/>
          </a:p>
          <a:p>
            <a:pPr eaLnBrk="1" hangingPunct="1">
              <a:buFont typeface="Wingdings" panose="05000000000000000000" pitchFamily="2" charset="2"/>
              <a:buChar char="§"/>
            </a:pPr>
            <a:r>
              <a:rPr lang="de-CH" altLang="de-DE" sz="2000" dirty="0"/>
              <a:t>Füllwörter wie „mmh“, „</a:t>
            </a:r>
            <a:r>
              <a:rPr lang="de-CH" altLang="de-DE" sz="2000" dirty="0" err="1"/>
              <a:t>eeh</a:t>
            </a:r>
            <a:r>
              <a:rPr lang="de-CH" altLang="de-DE" sz="2000" dirty="0"/>
              <a:t>“, „halt“, „oder“, „und“ müssen auf ein Minimum reduziert werden (Trick: bewusst und häufiger Gesprächspausen machen)</a:t>
            </a:r>
          </a:p>
          <a:p>
            <a:pPr eaLnBrk="1" hangingPunct="1">
              <a:buFont typeface="Wingdings" panose="05000000000000000000" pitchFamily="2" charset="2"/>
              <a:buChar char="§"/>
            </a:pPr>
            <a:endParaRPr lang="de-CH" altLang="de-DE" sz="2000" dirty="0"/>
          </a:p>
          <a:p>
            <a:pPr eaLnBrk="1" hangingPunct="1">
              <a:buFont typeface="Wingdings" panose="05000000000000000000" pitchFamily="2" charset="2"/>
              <a:buChar char="§"/>
            </a:pPr>
            <a:r>
              <a:rPr lang="de-CH" altLang="de-DE" sz="2000" dirty="0"/>
              <a:t>Keine Kraftausdrücke (</a:t>
            </a:r>
            <a:r>
              <a:rPr lang="de-CH" altLang="de-DE" sz="2000" dirty="0" err="1"/>
              <a:t>huerä</a:t>
            </a:r>
            <a:r>
              <a:rPr lang="de-CH" altLang="de-DE" sz="2000" dirty="0"/>
              <a:t>, verdammt, </a:t>
            </a:r>
            <a:r>
              <a:rPr lang="de-CH" altLang="de-DE" sz="2000" dirty="0" err="1"/>
              <a:t>heilandsack</a:t>
            </a:r>
            <a:r>
              <a:rPr lang="de-CH" altLang="de-DE" sz="2000" dirty="0"/>
              <a:t> etc.)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de-CH" dirty="0">
                <a:latin typeface="Calibri Light" panose="020F0302020204030204" pitchFamily="34" charset="0"/>
                <a:cs typeface="Calibri Light" panose="020F0302020204030204" pitchFamily="34" charset="0"/>
              </a:rPr>
              <a:t>Berufsbildneranlass EIT.ost</a:t>
            </a:r>
            <a:br>
              <a:rPr lang="de-CH" dirty="0">
                <a:latin typeface="Calibri Light" panose="020F0302020204030204" pitchFamily="34" charset="0"/>
                <a:cs typeface="Calibri Light" panose="020F0302020204030204" pitchFamily="34" charset="0"/>
              </a:rPr>
            </a:br>
            <a:br>
              <a:rPr lang="de-CH" dirty="0">
                <a:latin typeface="Calibri Light" panose="020F0302020204030204" pitchFamily="34" charset="0"/>
                <a:cs typeface="Calibri Light" panose="020F0302020204030204" pitchFamily="34" charset="0"/>
              </a:rPr>
            </a:br>
            <a:r>
              <a:rPr lang="de-CH" dirty="0">
                <a:solidFill>
                  <a:srgbClr val="FFFF00"/>
                </a:solidFill>
                <a:latin typeface="Calibri Light" panose="020F0302020204030204" pitchFamily="34" charset="0"/>
                <a:cs typeface="Calibri Light" panose="020F0302020204030204" pitchFamily="34" charset="0"/>
              </a:rPr>
              <a:t>Mathedossier</a:t>
            </a:r>
            <a:br>
              <a:rPr lang="de-CH" dirty="0">
                <a:latin typeface="Calibri Light" panose="020F0302020204030204" pitchFamily="34" charset="0"/>
                <a:cs typeface="Calibri Light" panose="020F0302020204030204" pitchFamily="34" charset="0"/>
              </a:rPr>
            </a:br>
            <a:br>
              <a:rPr lang="de-CH" dirty="0">
                <a:latin typeface="Calibri Light" panose="020F0302020204030204" pitchFamily="34" charset="0"/>
                <a:cs typeface="Calibri Light" panose="020F0302020204030204" pitchFamily="34" charset="0"/>
              </a:rPr>
            </a:br>
            <a:r>
              <a:rPr lang="de-CH">
                <a:latin typeface="Calibri Light" panose="020F0302020204030204" pitchFamily="34" charset="0"/>
                <a:cs typeface="Calibri Light" panose="020F0302020204030204" pitchFamily="34" charset="0"/>
              </a:rPr>
              <a:t>Paolo Vaninetti</a:t>
            </a:r>
            <a:endParaRPr lang="de-CH"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677155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09A3B12-5261-512D-78DA-49A586D2E802}"/>
              </a:ext>
            </a:extLst>
          </p:cNvPr>
          <p:cNvSpPr>
            <a:spLocks noGrp="1" noChangeArrowheads="1"/>
          </p:cNvSpPr>
          <p:nvPr>
            <p:ph type="title"/>
          </p:nvPr>
        </p:nvSpPr>
        <p:spPr>
          <a:xfrm>
            <a:off x="839416" y="663277"/>
            <a:ext cx="10515600" cy="1325563"/>
          </a:xfrm>
        </p:spPr>
        <p:txBody>
          <a:bodyPr/>
          <a:lstStyle/>
          <a:p>
            <a:pPr eaLnBrk="1" hangingPunct="1"/>
            <a:r>
              <a:rPr lang="de-CH" altLang="de-DE" dirty="0"/>
              <a:t>Sprache</a:t>
            </a:r>
          </a:p>
        </p:txBody>
      </p:sp>
      <p:sp>
        <p:nvSpPr>
          <p:cNvPr id="23555" name="Rectangle 3">
            <a:extLst>
              <a:ext uri="{FF2B5EF4-FFF2-40B4-BE49-F238E27FC236}">
                <a16:creationId xmlns:a16="http://schemas.microsoft.com/office/drawing/2014/main" id="{D905009F-BC99-F59D-3DAC-34669414D4BC}"/>
              </a:ext>
            </a:extLst>
          </p:cNvPr>
          <p:cNvSpPr>
            <a:spLocks noGrp="1" noChangeArrowheads="1"/>
          </p:cNvSpPr>
          <p:nvPr>
            <p:ph type="body" idx="1"/>
          </p:nvPr>
        </p:nvSpPr>
        <p:spPr>
          <a:xfrm>
            <a:off x="1919288" y="1783358"/>
            <a:ext cx="8748712" cy="4525962"/>
          </a:xfrm>
        </p:spPr>
        <p:txBody>
          <a:bodyPr>
            <a:normAutofit fontScale="92500" lnSpcReduction="10000"/>
          </a:bodyPr>
          <a:lstStyle/>
          <a:p>
            <a:pPr eaLnBrk="1" hangingPunct="1">
              <a:lnSpc>
                <a:spcPct val="90000"/>
              </a:lnSpc>
              <a:buFont typeface="Wingdings" panose="05000000000000000000" pitchFamily="2" charset="2"/>
              <a:buChar char="§"/>
              <a:defRPr/>
            </a:pPr>
            <a:r>
              <a:rPr lang="de-CH" altLang="de-DE" sz="2000" dirty="0"/>
              <a:t>Ja, aber… weglassen, das ist ein Widerspruch</a:t>
            </a:r>
            <a:br>
              <a:rPr lang="de-CH" altLang="de-DE" sz="2000" dirty="0"/>
            </a:br>
            <a:endParaRPr lang="de-CH" altLang="de-DE" sz="2000" dirty="0"/>
          </a:p>
          <a:p>
            <a:pPr eaLnBrk="1" hangingPunct="1">
              <a:lnSpc>
                <a:spcPct val="90000"/>
              </a:lnSpc>
              <a:buFont typeface="Wingdings" panose="05000000000000000000" pitchFamily="2" charset="2"/>
              <a:buChar char="§"/>
              <a:defRPr/>
            </a:pPr>
            <a:r>
              <a:rPr lang="de-CH" altLang="de-DE" sz="2000" dirty="0"/>
              <a:t>«eigentlich» aus dem Wortschatz streichen</a:t>
            </a:r>
            <a:br>
              <a:rPr lang="de-CH" altLang="de-DE" sz="2000" dirty="0"/>
            </a:br>
            <a:endParaRPr lang="de-CH" altLang="de-DE" sz="2000" dirty="0"/>
          </a:p>
          <a:p>
            <a:pPr eaLnBrk="1" hangingPunct="1">
              <a:lnSpc>
                <a:spcPct val="90000"/>
              </a:lnSpc>
              <a:buFont typeface="Wingdings" panose="05000000000000000000" pitchFamily="2" charset="2"/>
              <a:buChar char="§"/>
              <a:defRPr/>
            </a:pPr>
            <a:r>
              <a:rPr lang="de-CH" altLang="de-DE" sz="2000" dirty="0"/>
              <a:t>Möglichkeitsformen weglassen (würde, könnte, sollte)</a:t>
            </a:r>
          </a:p>
          <a:p>
            <a:pPr marL="0" indent="0" eaLnBrk="1" hangingPunct="1">
              <a:lnSpc>
                <a:spcPct val="90000"/>
              </a:lnSpc>
              <a:buNone/>
              <a:defRPr/>
            </a:pPr>
            <a:endParaRPr lang="de-CH" altLang="de-DE" sz="2000" dirty="0"/>
          </a:p>
          <a:p>
            <a:pPr>
              <a:buFont typeface="Wingdings" panose="05000000000000000000" pitchFamily="2" charset="2"/>
              <a:buChar char="§"/>
              <a:tabLst>
                <a:tab pos="177800" algn="l"/>
              </a:tabLst>
              <a:defRPr/>
            </a:pPr>
            <a:r>
              <a:rPr lang="de-CH" altLang="de-DE" sz="2000" dirty="0"/>
              <a:t>	«ich denke» vs. «ich bin überzeugt» «es begeistert mich»</a:t>
            </a:r>
          </a:p>
          <a:p>
            <a:pPr marL="0" indent="0" eaLnBrk="1" hangingPunct="1">
              <a:lnSpc>
                <a:spcPct val="90000"/>
              </a:lnSpc>
              <a:buNone/>
              <a:defRPr/>
            </a:pPr>
            <a:endParaRPr lang="de-CH" altLang="de-DE" sz="2000" dirty="0"/>
          </a:p>
          <a:p>
            <a:pPr eaLnBrk="1" hangingPunct="1">
              <a:lnSpc>
                <a:spcPct val="90000"/>
              </a:lnSpc>
              <a:buFont typeface="Wingdings" panose="05000000000000000000" pitchFamily="2" charset="2"/>
              <a:buChar char="§"/>
              <a:defRPr/>
            </a:pPr>
            <a:r>
              <a:rPr lang="de-CH" altLang="de-DE" sz="2000" dirty="0"/>
              <a:t>Positiv formulieren!</a:t>
            </a:r>
          </a:p>
          <a:p>
            <a:pPr marL="0" indent="0">
              <a:buNone/>
              <a:defRPr/>
            </a:pPr>
            <a:r>
              <a:rPr lang="de-CH" altLang="de-DE" sz="2000" dirty="0"/>
              <a:t>	„Es ist mir unangenehm, wenn wir zu spät kommen“</a:t>
            </a:r>
          </a:p>
          <a:p>
            <a:pPr marL="0" indent="0">
              <a:buNone/>
              <a:defRPr/>
            </a:pPr>
            <a:r>
              <a:rPr lang="de-CH" altLang="de-DE" sz="2000" dirty="0"/>
              <a:t>	„Es ist mir angenehm, wenn wir pünktlich sind“</a:t>
            </a:r>
          </a:p>
          <a:p>
            <a:pPr marL="0" indent="0">
              <a:buNone/>
              <a:defRPr/>
            </a:pPr>
            <a:r>
              <a:rPr lang="de-CH" altLang="de-DE" sz="2000" dirty="0"/>
              <a:t>ich bin stolz auf dass, was ich tue, es begeistert mich wie Sie das Vorleben,  wir sind hoch motiviert für diese Zusammenarbeit, wir glauben fest an diesen Lösungsweg, Sie dürfen sich freuen, wir versichern Ihnen… </a:t>
            </a:r>
            <a:br>
              <a:rPr lang="de-CH" altLang="de-DE" sz="2000" dirty="0"/>
            </a:br>
            <a:endParaRPr lang="de-CH" altLang="de-DE" sz="2000" dirty="0"/>
          </a:p>
          <a:p>
            <a:pPr eaLnBrk="1" hangingPunct="1">
              <a:buFontTx/>
              <a:buNone/>
              <a:defRPr/>
            </a:pPr>
            <a:endParaRPr lang="de-CH" altLang="de-DE" sz="2000" dirty="0"/>
          </a:p>
          <a:p>
            <a:pPr eaLnBrk="1" hangingPunct="1">
              <a:buFontTx/>
              <a:buNone/>
              <a:defRPr/>
            </a:pPr>
            <a:endParaRPr lang="de-CH" altLang="de-DE" dirty="0"/>
          </a:p>
          <a:p>
            <a:pPr eaLnBrk="1" hangingPunct="1">
              <a:buFontTx/>
              <a:buNone/>
              <a:defRPr/>
            </a:pPr>
            <a:endParaRPr lang="de-CH" altLang="de-DE" dirty="0"/>
          </a:p>
          <a:p>
            <a:pPr eaLnBrk="1" hangingPunct="1">
              <a:buFontTx/>
              <a:buNone/>
              <a:defRPr/>
            </a:pPr>
            <a:endParaRPr lang="de-CH" altLang="de-DE"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76BA9D7A-4194-1860-B202-876E8436BC5E}"/>
              </a:ext>
            </a:extLst>
          </p:cNvPr>
          <p:cNvSpPr>
            <a:spLocks noGrp="1" noChangeArrowheads="1"/>
          </p:cNvSpPr>
          <p:nvPr>
            <p:ph type="subTitle" idx="1"/>
          </p:nvPr>
        </p:nvSpPr>
        <p:spPr>
          <a:xfrm>
            <a:off x="1992313" y="1736427"/>
            <a:ext cx="8496300" cy="4860925"/>
          </a:xfrm>
        </p:spPr>
        <p:txBody>
          <a:bodyPr/>
          <a:lstStyle/>
          <a:p>
            <a:pPr algn="l">
              <a:tabLst>
                <a:tab pos="169863" algn="l"/>
              </a:tabLst>
              <a:defRPr/>
            </a:pPr>
            <a:r>
              <a:rPr lang="de-CH" altLang="de-DE" sz="2000" dirty="0"/>
              <a:t>«Da </a:t>
            </a:r>
            <a:r>
              <a:rPr lang="de-CH" altLang="de-DE" sz="2000" dirty="0" err="1"/>
              <a:t>isch</a:t>
            </a:r>
            <a:r>
              <a:rPr lang="de-CH" altLang="de-DE" sz="2000" dirty="0"/>
              <a:t> gär </a:t>
            </a:r>
            <a:r>
              <a:rPr lang="de-CH" altLang="de-DE" sz="2000" dirty="0" err="1"/>
              <a:t>kei</a:t>
            </a:r>
            <a:r>
              <a:rPr lang="de-CH" altLang="de-DE" sz="2000" dirty="0"/>
              <a:t> Problem Herr Fritz»			</a:t>
            </a:r>
            <a:r>
              <a:rPr lang="de-CH" altLang="de-DE" sz="2000" i="1" dirty="0"/>
              <a:t>Alles </a:t>
            </a:r>
            <a:r>
              <a:rPr lang="de-CH" altLang="de-DE" sz="2000" i="1" dirty="0" err="1"/>
              <a:t>Guet</a:t>
            </a:r>
            <a:endParaRPr lang="de-CH" altLang="de-DE" sz="2000" i="1" dirty="0"/>
          </a:p>
          <a:p>
            <a:pPr algn="l">
              <a:tabLst>
                <a:tab pos="169863" algn="l"/>
              </a:tabLst>
              <a:defRPr/>
            </a:pPr>
            <a:r>
              <a:rPr lang="de-CH" altLang="de-DE" sz="2000" i="1" dirty="0"/>
              <a:t>«</a:t>
            </a:r>
            <a:r>
              <a:rPr lang="de-CH" altLang="de-DE" sz="2000" dirty="0"/>
              <a:t>Grüezi. </a:t>
            </a:r>
            <a:r>
              <a:rPr lang="de-CH" altLang="de-DE" sz="2000" dirty="0" err="1"/>
              <a:t>Guetä</a:t>
            </a:r>
            <a:r>
              <a:rPr lang="de-CH" altLang="de-DE" sz="2000" dirty="0"/>
              <a:t> </a:t>
            </a:r>
            <a:r>
              <a:rPr lang="de-CH" altLang="de-DE" sz="2000" dirty="0" err="1"/>
              <a:t>Morgä</a:t>
            </a:r>
            <a:r>
              <a:rPr lang="de-CH" altLang="de-DE" sz="2000" dirty="0"/>
              <a:t>»					</a:t>
            </a:r>
            <a:r>
              <a:rPr lang="de-CH" altLang="de-DE" sz="2000" i="1" dirty="0"/>
              <a:t>Hallo </a:t>
            </a:r>
          </a:p>
          <a:p>
            <a:pPr algn="l">
              <a:tabLst>
                <a:tab pos="169863" algn="l"/>
              </a:tabLst>
              <a:defRPr/>
            </a:pPr>
            <a:r>
              <a:rPr lang="de-CH" altLang="de-DE" sz="2000" dirty="0"/>
              <a:t>«Da find i </a:t>
            </a:r>
            <a:r>
              <a:rPr lang="de-CH" altLang="de-DE" sz="2000" dirty="0" err="1"/>
              <a:t>idrücklich</a:t>
            </a:r>
            <a:r>
              <a:rPr lang="de-CH" altLang="de-DE" sz="2000" dirty="0"/>
              <a:t>»					</a:t>
            </a:r>
            <a:r>
              <a:rPr lang="de-CH" altLang="de-DE" sz="2000" i="1" dirty="0"/>
              <a:t>Krass</a:t>
            </a:r>
          </a:p>
          <a:p>
            <a:pPr algn="l">
              <a:tabLst>
                <a:tab pos="169863" algn="l"/>
              </a:tabLst>
              <a:defRPr/>
            </a:pPr>
            <a:r>
              <a:rPr lang="de-CH" altLang="de-DE" sz="2000" dirty="0"/>
              <a:t>«So </a:t>
            </a:r>
            <a:r>
              <a:rPr lang="de-CH" altLang="de-DE" sz="2000" dirty="0" err="1"/>
              <a:t>mached</a:t>
            </a:r>
            <a:r>
              <a:rPr lang="de-CH" altLang="de-DE" sz="2000" dirty="0"/>
              <a:t> mir da. Da </a:t>
            </a:r>
            <a:r>
              <a:rPr lang="de-CH" altLang="de-DE" sz="2000" dirty="0" err="1"/>
              <a:t>got</a:t>
            </a:r>
            <a:r>
              <a:rPr lang="de-CH" altLang="de-DE" sz="2000" dirty="0"/>
              <a:t> sicher» 			</a:t>
            </a:r>
            <a:r>
              <a:rPr lang="de-CH" altLang="de-DE" sz="2000" i="1" dirty="0"/>
              <a:t>Eigentlich</a:t>
            </a:r>
          </a:p>
          <a:p>
            <a:pPr algn="l">
              <a:tabLst>
                <a:tab pos="169863" algn="l"/>
              </a:tabLst>
              <a:defRPr/>
            </a:pPr>
            <a:r>
              <a:rPr lang="de-CH" altLang="de-DE" sz="2000" dirty="0"/>
              <a:t>«Adieu Herr Steger. Und </a:t>
            </a:r>
            <a:r>
              <a:rPr lang="de-CH" altLang="de-DE" sz="2000" dirty="0" err="1"/>
              <a:t>erholed</a:t>
            </a:r>
            <a:br>
              <a:rPr lang="de-CH" altLang="de-DE" sz="2000" i="1" dirty="0"/>
            </a:br>
            <a:r>
              <a:rPr lang="de-CH" altLang="de-DE" sz="2000" dirty="0"/>
              <a:t>Sie sich </a:t>
            </a:r>
            <a:r>
              <a:rPr lang="de-CH" altLang="de-DE" sz="2000" dirty="0" err="1"/>
              <a:t>guat</a:t>
            </a:r>
            <a:r>
              <a:rPr lang="de-CH" altLang="de-DE" sz="2000" dirty="0"/>
              <a:t> </a:t>
            </a:r>
            <a:r>
              <a:rPr lang="de-CH" altLang="de-DE" sz="2000" dirty="0" err="1"/>
              <a:t>vo</a:t>
            </a:r>
            <a:r>
              <a:rPr lang="de-CH" altLang="de-DE" sz="2000" dirty="0"/>
              <a:t> ihrem Stress»			</a:t>
            </a:r>
            <a:r>
              <a:rPr lang="de-CH" altLang="de-DE" sz="2000" i="1" dirty="0"/>
              <a:t>	Ade</a:t>
            </a:r>
          </a:p>
          <a:p>
            <a:pPr algn="l">
              <a:tabLst>
                <a:tab pos="169863" algn="l"/>
              </a:tabLst>
              <a:defRPr/>
            </a:pPr>
            <a:endParaRPr lang="de-CH" altLang="de-DE" sz="2000" dirty="0"/>
          </a:p>
          <a:p>
            <a:pPr>
              <a:tabLst>
                <a:tab pos="169863" algn="l"/>
              </a:tabLst>
              <a:defRPr/>
            </a:pPr>
            <a:endParaRPr lang="de-CH" altLang="de-DE" sz="2000" dirty="0"/>
          </a:p>
        </p:txBody>
      </p:sp>
      <p:sp>
        <p:nvSpPr>
          <p:cNvPr id="3" name="Rectangle 2">
            <a:extLst>
              <a:ext uri="{FF2B5EF4-FFF2-40B4-BE49-F238E27FC236}">
                <a16:creationId xmlns:a16="http://schemas.microsoft.com/office/drawing/2014/main" id="{913F8713-0A4C-9269-AC88-BC940ABAAC7A}"/>
              </a:ext>
            </a:extLst>
          </p:cNvPr>
          <p:cNvSpPr txBox="1">
            <a:spLocks noChangeArrowheads="1"/>
          </p:cNvSpPr>
          <p:nvPr/>
        </p:nvSpPr>
        <p:spPr>
          <a:xfrm>
            <a:off x="767408" y="280227"/>
            <a:ext cx="10515600" cy="132556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de-CH" altLang="de-DE" sz="3300" b="0" i="0" u="none" strike="noStrike" kern="1200" cap="none" spc="0" normalizeH="0" baseline="0" noProof="0" dirty="0">
                <a:ln>
                  <a:noFill/>
                </a:ln>
                <a:solidFill>
                  <a:prstClr val="black"/>
                </a:solidFill>
                <a:effectLst/>
                <a:uLnTx/>
                <a:uFillTx/>
                <a:latin typeface="Calibri Light" panose="020F0302020204030204"/>
                <a:ea typeface="+mj-ea"/>
                <a:cs typeface="+mj-cs"/>
              </a:rPr>
              <a:t>Verbale Tipps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04106F2-D9C3-5184-E36C-E9E1B53EE0BE}"/>
              </a:ext>
            </a:extLst>
          </p:cNvPr>
          <p:cNvSpPr>
            <a:spLocks noGrp="1" noChangeArrowheads="1"/>
          </p:cNvSpPr>
          <p:nvPr>
            <p:ph type="title"/>
          </p:nvPr>
        </p:nvSpPr>
        <p:spPr>
          <a:xfrm>
            <a:off x="838200" y="663277"/>
            <a:ext cx="10515600" cy="1325563"/>
          </a:xfrm>
        </p:spPr>
        <p:txBody>
          <a:bodyPr/>
          <a:lstStyle/>
          <a:p>
            <a:pPr eaLnBrk="1" hangingPunct="1"/>
            <a:r>
              <a:rPr lang="de-CH" altLang="de-DE" dirty="0"/>
              <a:t>Wichtig in Gesprächen</a:t>
            </a:r>
          </a:p>
        </p:txBody>
      </p:sp>
      <p:sp>
        <p:nvSpPr>
          <p:cNvPr id="16387" name="Rectangle 3">
            <a:extLst>
              <a:ext uri="{FF2B5EF4-FFF2-40B4-BE49-F238E27FC236}">
                <a16:creationId xmlns:a16="http://schemas.microsoft.com/office/drawing/2014/main" id="{F73A9E1C-DC24-AAB8-5960-299159F4D626}"/>
              </a:ext>
            </a:extLst>
          </p:cNvPr>
          <p:cNvSpPr>
            <a:spLocks noGrp="1" noChangeArrowheads="1"/>
          </p:cNvSpPr>
          <p:nvPr>
            <p:ph type="body" idx="1"/>
          </p:nvPr>
        </p:nvSpPr>
        <p:spPr>
          <a:xfrm>
            <a:off x="1981200" y="1999382"/>
            <a:ext cx="8002588" cy="4525962"/>
          </a:xfrm>
        </p:spPr>
        <p:txBody>
          <a:bodyPr/>
          <a:lstStyle/>
          <a:p>
            <a:pPr eaLnBrk="1" hangingPunct="1">
              <a:buFont typeface="Zapf Dingbats" charset="2"/>
              <a:buChar char="§"/>
              <a:defRPr/>
            </a:pPr>
            <a:r>
              <a:rPr lang="de-CH" altLang="de-DE" sz="2000" dirty="0"/>
              <a:t>Positive Grundhaltung (keine Vorurteile)</a:t>
            </a:r>
          </a:p>
          <a:p>
            <a:pPr eaLnBrk="1" hangingPunct="1">
              <a:buFont typeface="Zapf Dingbats" charset="2"/>
              <a:buChar char="§"/>
              <a:defRPr/>
            </a:pPr>
            <a:endParaRPr lang="de-CH" altLang="de-DE" sz="2000" dirty="0"/>
          </a:p>
          <a:p>
            <a:pPr eaLnBrk="1" hangingPunct="1">
              <a:buFont typeface="Zapf Dingbats" charset="2"/>
              <a:buChar char="§"/>
              <a:defRPr/>
            </a:pPr>
            <a:r>
              <a:rPr lang="de-CH" altLang="de-DE" sz="2000" dirty="0"/>
              <a:t>Zuversichtliche Perspektiven</a:t>
            </a:r>
          </a:p>
          <a:p>
            <a:pPr eaLnBrk="1" hangingPunct="1">
              <a:buFont typeface="Zapf Dingbats" charset="2"/>
              <a:buChar char="§"/>
              <a:defRPr/>
            </a:pPr>
            <a:endParaRPr lang="de-CH" altLang="de-DE" sz="2000" dirty="0"/>
          </a:p>
          <a:p>
            <a:pPr eaLnBrk="1" hangingPunct="1">
              <a:buFont typeface="Zapf Dingbats" charset="2"/>
              <a:buChar char="§"/>
              <a:defRPr/>
            </a:pPr>
            <a:r>
              <a:rPr lang="de-CH" altLang="de-DE" sz="2000" dirty="0"/>
              <a:t>Anekdoten aus positiven Beispielen</a:t>
            </a:r>
          </a:p>
          <a:p>
            <a:pPr eaLnBrk="1" hangingPunct="1">
              <a:buFont typeface="Zapf Dingbats" charset="2"/>
              <a:buChar char="§"/>
              <a:defRPr/>
            </a:pPr>
            <a:endParaRPr lang="de-CH" altLang="de-DE" sz="2000" dirty="0"/>
          </a:p>
          <a:p>
            <a:pPr eaLnBrk="1" hangingPunct="1">
              <a:buFont typeface="Zapf Dingbats" charset="2"/>
              <a:buChar char="§"/>
              <a:defRPr/>
            </a:pPr>
            <a:r>
              <a:rPr lang="de-CH" altLang="de-DE" sz="2000" dirty="0"/>
              <a:t>Erzählen Sie Geschichten, die Freude bereiten</a:t>
            </a:r>
          </a:p>
          <a:p>
            <a:pPr eaLnBrk="1" hangingPunct="1">
              <a:buFont typeface="Zapf Dingbats" charset="2"/>
              <a:buChar char="§"/>
              <a:defRPr/>
            </a:pPr>
            <a:endParaRPr lang="de-CH" altLang="de-DE" sz="2000" dirty="0"/>
          </a:p>
          <a:p>
            <a:pPr eaLnBrk="1" hangingPunct="1">
              <a:buFont typeface="Zapf Dingbats" charset="2"/>
              <a:buChar char="§"/>
              <a:defRPr/>
            </a:pPr>
            <a:r>
              <a:rPr lang="de-CH" altLang="de-DE" sz="2000" dirty="0"/>
              <a:t>Sehr ehrlich und offen kommunizieren</a:t>
            </a:r>
          </a:p>
          <a:p>
            <a:pPr marL="0" indent="0">
              <a:buNone/>
              <a:defRPr/>
            </a:pPr>
            <a:endParaRPr lang="de-CH" altLang="de-DE" sz="20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BCAA3EF-8DF5-0008-DF18-7C43E5F8DEBC}"/>
              </a:ext>
            </a:extLst>
          </p:cNvPr>
          <p:cNvSpPr>
            <a:spLocks noGrp="1" noChangeArrowheads="1"/>
          </p:cNvSpPr>
          <p:nvPr>
            <p:ph type="title"/>
          </p:nvPr>
        </p:nvSpPr>
        <p:spPr>
          <a:xfrm>
            <a:off x="838200" y="663277"/>
            <a:ext cx="10515600" cy="1325563"/>
          </a:xfrm>
        </p:spPr>
        <p:txBody>
          <a:bodyPr/>
          <a:lstStyle/>
          <a:p>
            <a:pPr eaLnBrk="1" hangingPunct="1"/>
            <a:r>
              <a:rPr lang="de-CH" altLang="de-DE" dirty="0"/>
              <a:t>Wichtig bei Schriftlichkeiten</a:t>
            </a:r>
          </a:p>
        </p:txBody>
      </p:sp>
      <p:sp>
        <p:nvSpPr>
          <p:cNvPr id="10243" name="Rectangle 3">
            <a:extLst>
              <a:ext uri="{FF2B5EF4-FFF2-40B4-BE49-F238E27FC236}">
                <a16:creationId xmlns:a16="http://schemas.microsoft.com/office/drawing/2014/main" id="{EEF13607-592F-65C0-83C3-F9AB0D0606CA}"/>
              </a:ext>
            </a:extLst>
          </p:cNvPr>
          <p:cNvSpPr>
            <a:spLocks noGrp="1" noChangeArrowheads="1"/>
          </p:cNvSpPr>
          <p:nvPr>
            <p:ph type="body" idx="1"/>
          </p:nvPr>
        </p:nvSpPr>
        <p:spPr>
          <a:xfrm>
            <a:off x="1981200" y="1999382"/>
            <a:ext cx="8002588" cy="4525962"/>
          </a:xfrm>
        </p:spPr>
        <p:txBody>
          <a:bodyPr/>
          <a:lstStyle/>
          <a:p>
            <a:pPr eaLnBrk="1" hangingPunct="1">
              <a:buFont typeface="Zapf Dingbats" charset="2"/>
              <a:buChar char="§"/>
              <a:defRPr/>
            </a:pPr>
            <a:r>
              <a:rPr lang="de-CH" altLang="de-DE" sz="2000" dirty="0"/>
              <a:t>Personifiziert</a:t>
            </a:r>
          </a:p>
          <a:p>
            <a:pPr eaLnBrk="1" hangingPunct="1">
              <a:buFont typeface="Zapf Dingbats" charset="2"/>
              <a:buChar char="§"/>
              <a:defRPr/>
            </a:pPr>
            <a:r>
              <a:rPr lang="de-CH" altLang="de-DE" sz="2000" dirty="0"/>
              <a:t>Persönlichen Bezug formulieren</a:t>
            </a:r>
          </a:p>
          <a:p>
            <a:pPr eaLnBrk="1" hangingPunct="1">
              <a:buFont typeface="Zapf Dingbats" charset="2"/>
              <a:buChar char="§"/>
              <a:defRPr/>
            </a:pPr>
            <a:r>
              <a:rPr lang="de-CH" altLang="de-DE" sz="2000" dirty="0"/>
              <a:t>Auch mal von Hand</a:t>
            </a:r>
          </a:p>
          <a:p>
            <a:pPr eaLnBrk="1" hangingPunct="1">
              <a:buFont typeface="Zapf Dingbats" charset="2"/>
              <a:buChar char="§"/>
              <a:defRPr/>
            </a:pPr>
            <a:r>
              <a:rPr lang="de-CH" altLang="de-DE" sz="2000" dirty="0"/>
              <a:t>Kreativer Betreff</a:t>
            </a:r>
          </a:p>
          <a:p>
            <a:pPr eaLnBrk="1" hangingPunct="1">
              <a:buFont typeface="Zapf Dingbats" charset="2"/>
              <a:buChar char="§"/>
              <a:defRPr/>
            </a:pPr>
            <a:r>
              <a:rPr lang="de-CH" altLang="de-DE" sz="2000" dirty="0"/>
              <a:t>Positive Formulierungen</a:t>
            </a:r>
          </a:p>
          <a:p>
            <a:pPr eaLnBrk="1" hangingPunct="1">
              <a:buFont typeface="Zapf Dingbats" charset="2"/>
              <a:buChar char="§"/>
              <a:defRPr/>
            </a:pPr>
            <a:r>
              <a:rPr lang="de-CH" altLang="de-DE" sz="2000" dirty="0"/>
              <a:t>Kurze, klare Sätze</a:t>
            </a:r>
          </a:p>
          <a:p>
            <a:pPr eaLnBrk="1" hangingPunct="1">
              <a:buFont typeface="Zapf Dingbats" charset="2"/>
              <a:buChar char="§"/>
              <a:defRPr/>
            </a:pPr>
            <a:r>
              <a:rPr lang="de-CH" altLang="de-DE" sz="2000" dirty="0"/>
              <a:t>Strukturierte, saubere Beilagen</a:t>
            </a:r>
          </a:p>
          <a:p>
            <a:pPr eaLnBrk="1" hangingPunct="1">
              <a:buFont typeface="Zapf Dingbats" charset="2"/>
              <a:buChar char="§"/>
              <a:defRPr/>
            </a:pPr>
            <a:r>
              <a:rPr lang="de-CH" altLang="de-DE" sz="2000" dirty="0"/>
              <a:t>Persönlicher Gruss auf Karte? </a:t>
            </a:r>
          </a:p>
          <a:p>
            <a:pPr eaLnBrk="1" hangingPunct="1">
              <a:buFont typeface="Zapf Dingbats" charset="2"/>
              <a:buChar char="§"/>
              <a:defRPr/>
            </a:pPr>
            <a:r>
              <a:rPr lang="de-CH" altLang="de-DE" sz="2000" dirty="0"/>
              <a:t>Visitenkarte? </a:t>
            </a:r>
          </a:p>
          <a:p>
            <a:pPr marL="0" indent="0">
              <a:buNone/>
              <a:defRPr/>
            </a:pPr>
            <a:endParaRPr lang="de-CH" altLang="de-DE" sz="20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BDB9101-E0C3-B8CC-078E-97B606240154}"/>
              </a:ext>
            </a:extLst>
          </p:cNvPr>
          <p:cNvSpPr>
            <a:spLocks noGrp="1" noChangeArrowheads="1"/>
          </p:cNvSpPr>
          <p:nvPr>
            <p:ph type="title"/>
          </p:nvPr>
        </p:nvSpPr>
        <p:spPr>
          <a:xfrm>
            <a:off x="838200" y="663277"/>
            <a:ext cx="10515600" cy="1325563"/>
          </a:xfrm>
        </p:spPr>
        <p:txBody>
          <a:bodyPr/>
          <a:lstStyle/>
          <a:p>
            <a:pPr eaLnBrk="1" hangingPunct="1"/>
            <a:r>
              <a:rPr lang="de-CH" altLang="de-DE" dirty="0"/>
              <a:t>Wichtig beim Telefonieren</a:t>
            </a:r>
          </a:p>
        </p:txBody>
      </p:sp>
      <p:sp>
        <p:nvSpPr>
          <p:cNvPr id="10243" name="Rectangle 3">
            <a:extLst>
              <a:ext uri="{FF2B5EF4-FFF2-40B4-BE49-F238E27FC236}">
                <a16:creationId xmlns:a16="http://schemas.microsoft.com/office/drawing/2014/main" id="{D27DB5CB-A102-E210-0C60-291B2B92DA87}"/>
              </a:ext>
            </a:extLst>
          </p:cNvPr>
          <p:cNvSpPr>
            <a:spLocks noGrp="1" noChangeArrowheads="1"/>
          </p:cNvSpPr>
          <p:nvPr>
            <p:ph type="body" idx="1"/>
          </p:nvPr>
        </p:nvSpPr>
        <p:spPr>
          <a:xfrm>
            <a:off x="1981200" y="1999382"/>
            <a:ext cx="8002588" cy="4525962"/>
          </a:xfrm>
        </p:spPr>
        <p:txBody>
          <a:bodyPr/>
          <a:lstStyle/>
          <a:p>
            <a:pPr eaLnBrk="1" hangingPunct="1">
              <a:buFont typeface="Zapf Dingbats" charset="2"/>
              <a:buChar char="§"/>
              <a:defRPr/>
            </a:pPr>
            <a:r>
              <a:rPr lang="de-CH" altLang="de-DE" sz="2000" dirty="0"/>
              <a:t>Klare Stimme</a:t>
            </a:r>
          </a:p>
          <a:p>
            <a:pPr eaLnBrk="1" hangingPunct="1">
              <a:buFont typeface="Zapf Dingbats" charset="2"/>
              <a:buChar char="§"/>
              <a:defRPr/>
            </a:pPr>
            <a:r>
              <a:rPr lang="de-CH" altLang="de-DE" sz="2000" dirty="0"/>
              <a:t>Nicht zu schnell sprechen </a:t>
            </a:r>
          </a:p>
          <a:p>
            <a:pPr eaLnBrk="1" hangingPunct="1">
              <a:buFont typeface="Zapf Dingbats" charset="2"/>
              <a:buChar char="§"/>
              <a:defRPr/>
            </a:pPr>
            <a:r>
              <a:rPr lang="de-CH" altLang="de-DE" sz="2000" dirty="0"/>
              <a:t>Vor- und Nachnamen sagen</a:t>
            </a:r>
          </a:p>
          <a:p>
            <a:pPr eaLnBrk="1" hangingPunct="1">
              <a:buFont typeface="Zapf Dingbats" charset="2"/>
              <a:buChar char="§"/>
              <a:defRPr/>
            </a:pPr>
            <a:r>
              <a:rPr lang="de-CH" altLang="de-DE" sz="2000" dirty="0"/>
              <a:t>Bei Unklarheit nachfragen</a:t>
            </a:r>
          </a:p>
          <a:p>
            <a:pPr eaLnBrk="1" hangingPunct="1">
              <a:buFont typeface="Zapf Dingbats" charset="2"/>
              <a:buChar char="§"/>
              <a:defRPr/>
            </a:pPr>
            <a:r>
              <a:rPr lang="de-CH" altLang="de-DE" sz="2000" dirty="0"/>
              <a:t>Notizen machen</a:t>
            </a:r>
          </a:p>
          <a:p>
            <a:pPr eaLnBrk="1" hangingPunct="1">
              <a:buFont typeface="Zapf Dingbats" charset="2"/>
              <a:buChar char="§"/>
              <a:defRPr/>
            </a:pPr>
            <a:r>
              <a:rPr lang="de-CH" altLang="de-DE" sz="2000" dirty="0"/>
              <a:t>Entspannt und gerade sitzen</a:t>
            </a:r>
          </a:p>
          <a:p>
            <a:pPr eaLnBrk="1" hangingPunct="1">
              <a:buFont typeface="Zapf Dingbats" charset="2"/>
              <a:buChar char="§"/>
              <a:defRPr/>
            </a:pPr>
            <a:r>
              <a:rPr lang="de-CH" altLang="de-DE" sz="2000" dirty="0"/>
              <a:t>Füsse auf dem Boden, Beine nicht übereinander (Körperfluss) </a:t>
            </a:r>
          </a:p>
          <a:p>
            <a:pPr eaLnBrk="1" hangingPunct="1">
              <a:buFont typeface="Zapf Dingbats" charset="2"/>
              <a:buChar char="§"/>
              <a:defRPr/>
            </a:pPr>
            <a:r>
              <a:rPr lang="de-CH" altLang="de-DE" sz="2000" dirty="0"/>
              <a:t>Wasser trinken</a:t>
            </a:r>
          </a:p>
          <a:p>
            <a:pPr eaLnBrk="1" hangingPunct="1">
              <a:buFont typeface="Zapf Dingbats" charset="2"/>
              <a:buChar char="§"/>
              <a:defRPr/>
            </a:pPr>
            <a:r>
              <a:rPr lang="de-CH" altLang="de-DE" sz="2000" dirty="0"/>
              <a:t>Positiv denken</a:t>
            </a:r>
          </a:p>
          <a:p>
            <a:pPr eaLnBrk="1" hangingPunct="1">
              <a:buFont typeface="Zapf Dingbats" charset="2"/>
              <a:buChar char="§"/>
              <a:defRPr/>
            </a:pPr>
            <a:r>
              <a:rPr lang="de-CH" altLang="de-DE" sz="2000" dirty="0"/>
              <a:t>Nachbearbeitung nicht vergessen (CRM, Notizen, Reflektieren, Feedback einholen und geben) </a:t>
            </a:r>
          </a:p>
          <a:p>
            <a:pPr marL="0" indent="0">
              <a:buNone/>
              <a:defRPr/>
            </a:pPr>
            <a:endParaRPr lang="de-CH" altLang="de-DE" sz="20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2F4FE2D-8056-5CE8-D28F-F9AF2B29C3F6}"/>
              </a:ext>
            </a:extLst>
          </p:cNvPr>
          <p:cNvSpPr>
            <a:spLocks noGrp="1" noChangeArrowheads="1"/>
          </p:cNvSpPr>
          <p:nvPr>
            <p:ph type="title"/>
          </p:nvPr>
        </p:nvSpPr>
        <p:spPr>
          <a:xfrm>
            <a:off x="838200" y="663277"/>
            <a:ext cx="10515600" cy="1325563"/>
          </a:xfrm>
        </p:spPr>
        <p:txBody>
          <a:bodyPr/>
          <a:lstStyle/>
          <a:p>
            <a:pPr eaLnBrk="1" hangingPunct="1"/>
            <a:r>
              <a:rPr lang="de-CH" altLang="de-DE" dirty="0">
                <a:solidFill>
                  <a:srgbClr val="CC0000"/>
                </a:solidFill>
              </a:rPr>
              <a:t>Die</a:t>
            </a:r>
            <a:r>
              <a:rPr lang="de-CH" altLang="de-DE" dirty="0"/>
              <a:t> Kontaktaufnahme</a:t>
            </a:r>
          </a:p>
        </p:txBody>
      </p:sp>
      <p:sp>
        <p:nvSpPr>
          <p:cNvPr id="22532" name="Rectangle 3">
            <a:extLst>
              <a:ext uri="{FF2B5EF4-FFF2-40B4-BE49-F238E27FC236}">
                <a16:creationId xmlns:a16="http://schemas.microsoft.com/office/drawing/2014/main" id="{C2E081CE-660B-AE5B-1132-80CEF7506712}"/>
              </a:ext>
            </a:extLst>
          </p:cNvPr>
          <p:cNvSpPr>
            <a:spLocks noGrp="1" noChangeArrowheads="1"/>
          </p:cNvSpPr>
          <p:nvPr>
            <p:ph type="body" idx="1"/>
          </p:nvPr>
        </p:nvSpPr>
        <p:spPr>
          <a:xfrm>
            <a:off x="1981200" y="2071389"/>
            <a:ext cx="8686800" cy="4525963"/>
          </a:xfrm>
        </p:spPr>
        <p:txBody>
          <a:bodyPr/>
          <a:lstStyle/>
          <a:p>
            <a:pPr eaLnBrk="1" hangingPunct="1">
              <a:buFont typeface="Wingdings" panose="05000000000000000000" pitchFamily="2" charset="2"/>
              <a:buChar char="§"/>
              <a:defRPr/>
            </a:pPr>
            <a:r>
              <a:rPr lang="de-CH" altLang="de-DE" sz="2000" dirty="0"/>
              <a:t>Dem Menschen Zeit lassen, nicht zu stürmisch entgegengehen</a:t>
            </a:r>
          </a:p>
          <a:p>
            <a:pPr eaLnBrk="1" hangingPunct="1">
              <a:buFont typeface="Wingdings" panose="05000000000000000000" pitchFamily="2" charset="2"/>
              <a:buChar char="§"/>
              <a:defRPr/>
            </a:pPr>
            <a:endParaRPr lang="de-CH" altLang="de-DE" sz="2000" dirty="0"/>
          </a:p>
          <a:p>
            <a:pPr eaLnBrk="1" hangingPunct="1">
              <a:buFont typeface="Wingdings" panose="05000000000000000000" pitchFamily="2" charset="2"/>
              <a:buChar char="§"/>
              <a:defRPr/>
            </a:pPr>
            <a:r>
              <a:rPr lang="de-CH" altLang="de-DE" sz="2000" dirty="0"/>
              <a:t>Sich auf den Kontakt konzentrieren / Konzentration der Kräfte auf diesen Menschen, auf dieses Gespräch (Achtsamkeit)</a:t>
            </a:r>
          </a:p>
          <a:p>
            <a:pPr eaLnBrk="1" hangingPunct="1">
              <a:buFont typeface="Wingdings" panose="05000000000000000000" pitchFamily="2" charset="2"/>
              <a:buChar char="§"/>
              <a:defRPr/>
            </a:pPr>
            <a:endParaRPr lang="de-CH" altLang="de-DE" sz="2000" dirty="0"/>
          </a:p>
          <a:p>
            <a:pPr eaLnBrk="1" hangingPunct="1">
              <a:buFont typeface="Wingdings" panose="05000000000000000000" pitchFamily="2" charset="2"/>
              <a:buChar char="§"/>
              <a:defRPr/>
            </a:pPr>
            <a:r>
              <a:rPr lang="de-CH" altLang="de-DE" sz="2000" dirty="0"/>
              <a:t>Schräg von vorne (30 °) und mit einem Abstand von 60 – 100 cm ansprechen und begrüssen</a:t>
            </a:r>
          </a:p>
          <a:p>
            <a:pPr eaLnBrk="1" hangingPunct="1">
              <a:buFont typeface="Wingdings" panose="05000000000000000000" pitchFamily="2" charset="2"/>
              <a:buChar char="§"/>
              <a:defRPr/>
            </a:pPr>
            <a:endParaRPr lang="de-CH" altLang="de-DE" sz="2000" dirty="0"/>
          </a:p>
          <a:p>
            <a:pPr eaLnBrk="1" hangingPunct="1">
              <a:buFont typeface="Wingdings" panose="05000000000000000000" pitchFamily="2" charset="2"/>
              <a:buChar char="§"/>
              <a:defRPr/>
            </a:pPr>
            <a:r>
              <a:rPr lang="de-CH" altLang="de-DE" sz="2000" dirty="0"/>
              <a:t>Selbstsicherheit ausstrahlen</a:t>
            </a:r>
          </a:p>
          <a:p>
            <a:pPr marL="533400" indent="-533400">
              <a:defRPr/>
            </a:pPr>
            <a:endParaRPr lang="de-CH" altLang="de-DE" sz="20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EAE8838-0021-C85E-1304-A2B8FE5D835F}"/>
              </a:ext>
            </a:extLst>
          </p:cNvPr>
          <p:cNvSpPr>
            <a:spLocks noGrp="1" noChangeArrowheads="1"/>
          </p:cNvSpPr>
          <p:nvPr>
            <p:ph type="title"/>
          </p:nvPr>
        </p:nvSpPr>
        <p:spPr>
          <a:xfrm>
            <a:off x="838200" y="663277"/>
            <a:ext cx="10515600" cy="1325563"/>
          </a:xfrm>
        </p:spPr>
        <p:txBody>
          <a:bodyPr/>
          <a:lstStyle/>
          <a:p>
            <a:pPr eaLnBrk="1" hangingPunct="1"/>
            <a:r>
              <a:rPr lang="de-CH" altLang="de-DE" dirty="0">
                <a:solidFill>
                  <a:srgbClr val="CC0000"/>
                </a:solidFill>
              </a:rPr>
              <a:t>Die</a:t>
            </a:r>
            <a:r>
              <a:rPr lang="de-CH" altLang="de-DE" dirty="0"/>
              <a:t> Kontaktaufnahme</a:t>
            </a:r>
          </a:p>
        </p:txBody>
      </p:sp>
      <p:sp>
        <p:nvSpPr>
          <p:cNvPr id="17412" name="Rectangle 3">
            <a:extLst>
              <a:ext uri="{FF2B5EF4-FFF2-40B4-BE49-F238E27FC236}">
                <a16:creationId xmlns:a16="http://schemas.microsoft.com/office/drawing/2014/main" id="{664E9984-1EA1-8C43-A97B-22B49E3E4D62}"/>
              </a:ext>
            </a:extLst>
          </p:cNvPr>
          <p:cNvSpPr>
            <a:spLocks noGrp="1" noChangeArrowheads="1"/>
          </p:cNvSpPr>
          <p:nvPr>
            <p:ph type="body" idx="1"/>
          </p:nvPr>
        </p:nvSpPr>
        <p:spPr>
          <a:xfrm>
            <a:off x="1847851" y="1423317"/>
            <a:ext cx="8507413" cy="4525963"/>
          </a:xfrm>
        </p:spPr>
        <p:txBody>
          <a:bodyPr/>
          <a:lstStyle/>
          <a:p>
            <a:pPr eaLnBrk="1" hangingPunct="1">
              <a:lnSpc>
                <a:spcPct val="90000"/>
              </a:lnSpc>
              <a:buFont typeface="Wingdings" panose="05000000000000000000" pitchFamily="2" charset="2"/>
              <a:buChar char="§"/>
              <a:defRPr/>
            </a:pPr>
            <a:endParaRPr lang="de-CH" altLang="de-DE" sz="2000" dirty="0"/>
          </a:p>
          <a:p>
            <a:pPr eaLnBrk="1" hangingPunct="1">
              <a:lnSpc>
                <a:spcPct val="90000"/>
              </a:lnSpc>
              <a:buFont typeface="Wingdings" panose="05000000000000000000" pitchFamily="2" charset="2"/>
              <a:buChar char="§"/>
              <a:defRPr/>
            </a:pPr>
            <a:endParaRPr lang="de-CH" altLang="de-DE" sz="2000" dirty="0"/>
          </a:p>
          <a:p>
            <a:pPr eaLnBrk="1" hangingPunct="1">
              <a:lnSpc>
                <a:spcPct val="90000"/>
              </a:lnSpc>
              <a:buFont typeface="Wingdings" panose="05000000000000000000" pitchFamily="2" charset="2"/>
              <a:buChar char="§"/>
              <a:defRPr/>
            </a:pPr>
            <a:r>
              <a:rPr lang="de-CH" altLang="de-DE" sz="2000" dirty="0"/>
              <a:t>Begrüssen mit Handschlag </a:t>
            </a:r>
          </a:p>
          <a:p>
            <a:pPr eaLnBrk="1" hangingPunct="1">
              <a:lnSpc>
                <a:spcPct val="90000"/>
              </a:lnSpc>
              <a:buFont typeface="Wingdings" panose="05000000000000000000" pitchFamily="2" charset="2"/>
              <a:buChar char="§"/>
              <a:defRPr/>
            </a:pPr>
            <a:endParaRPr lang="de-CH" altLang="de-DE" sz="2000" dirty="0"/>
          </a:p>
          <a:p>
            <a:pPr eaLnBrk="1" hangingPunct="1">
              <a:lnSpc>
                <a:spcPct val="90000"/>
              </a:lnSpc>
              <a:buFont typeface="Wingdings" panose="05000000000000000000" pitchFamily="2" charset="2"/>
              <a:buChar char="§"/>
              <a:defRPr/>
            </a:pPr>
            <a:r>
              <a:rPr lang="de-CH" altLang="de-DE" sz="2000" dirty="0"/>
              <a:t>Vorstellen mit Vor- und Nachnamen. Wenn möglich, auch mit der Tätigkeit </a:t>
            </a:r>
          </a:p>
          <a:p>
            <a:pPr eaLnBrk="1" hangingPunct="1">
              <a:lnSpc>
                <a:spcPct val="90000"/>
              </a:lnSpc>
              <a:buFont typeface="Wingdings" panose="05000000000000000000" pitchFamily="2" charset="2"/>
              <a:buChar char="§"/>
              <a:defRPr/>
            </a:pPr>
            <a:endParaRPr lang="de-CH" altLang="de-DE" sz="2000" dirty="0"/>
          </a:p>
          <a:p>
            <a:pPr eaLnBrk="1" hangingPunct="1">
              <a:lnSpc>
                <a:spcPct val="90000"/>
              </a:lnSpc>
              <a:buFont typeface="Wingdings" panose="05000000000000000000" pitchFamily="2" charset="2"/>
              <a:buChar char="§"/>
              <a:defRPr/>
            </a:pPr>
            <a:r>
              <a:rPr lang="de-CH" altLang="de-DE" sz="2000" dirty="0"/>
              <a:t>Ansprechen mit Name</a:t>
            </a:r>
          </a:p>
          <a:p>
            <a:pPr marL="0" indent="0">
              <a:buNone/>
              <a:defRPr/>
            </a:pPr>
            <a:endParaRPr lang="de-CH" altLang="de-DE" sz="2000" dirty="0"/>
          </a:p>
          <a:p>
            <a:pPr eaLnBrk="1" hangingPunct="1">
              <a:lnSpc>
                <a:spcPct val="90000"/>
              </a:lnSpc>
              <a:buFont typeface="Wingdings" panose="05000000000000000000" pitchFamily="2" charset="2"/>
              <a:buChar char="§"/>
              <a:defRPr/>
            </a:pPr>
            <a:r>
              <a:rPr lang="de-CH" altLang="de-DE" sz="2000" dirty="0"/>
              <a:t>Willkommen heissen «Herzlich Willkommen bei der Elektrofachschule St.Gallen.»</a:t>
            </a:r>
          </a:p>
          <a:p>
            <a:pPr eaLnBrk="1" hangingPunct="1">
              <a:lnSpc>
                <a:spcPct val="90000"/>
              </a:lnSpc>
              <a:buFont typeface="Wingdings" panose="05000000000000000000" pitchFamily="2" charset="2"/>
              <a:buChar char="§"/>
              <a:defRPr/>
            </a:pPr>
            <a:endParaRPr lang="de-CH" altLang="de-DE" sz="2000" dirty="0"/>
          </a:p>
          <a:p>
            <a:pPr eaLnBrk="1" hangingPunct="1">
              <a:lnSpc>
                <a:spcPct val="90000"/>
              </a:lnSpc>
              <a:buFont typeface="Wingdings" panose="05000000000000000000" pitchFamily="2" charset="2"/>
              <a:buChar char="§"/>
              <a:defRPr/>
            </a:pPr>
            <a:r>
              <a:rPr lang="de-CH" altLang="de-DE" sz="2000" dirty="0"/>
              <a:t>Der perfekte Gastgeber/in (</a:t>
            </a:r>
            <a:r>
              <a:rPr lang="de-CH" altLang="de-DE" sz="2000" dirty="0" err="1"/>
              <a:t>Kaffe</a:t>
            </a:r>
            <a:r>
              <a:rPr lang="de-CH" altLang="de-DE" sz="2000" dirty="0"/>
              <a:t>, Espresso, Wasser </a:t>
            </a:r>
            <a:r>
              <a:rPr lang="de-CH" altLang="de-DE" sz="2000" dirty="0" err="1"/>
              <a:t>oa</a:t>
            </a:r>
            <a:r>
              <a:rPr lang="de-CH" altLang="de-DE" sz="2000" dirty="0"/>
              <a:t>. anbieten)</a:t>
            </a:r>
          </a:p>
          <a:p>
            <a:pPr eaLnBrk="1" hangingPunct="1">
              <a:lnSpc>
                <a:spcPct val="90000"/>
              </a:lnSpc>
              <a:buFont typeface="Wingdings" panose="05000000000000000000" pitchFamily="2" charset="2"/>
              <a:buChar char="§"/>
              <a:defRPr/>
            </a:pPr>
            <a:endParaRPr lang="de-CH" altLang="de-DE" sz="2000" dirty="0"/>
          </a:p>
          <a:p>
            <a:pPr marL="533400" indent="-533400">
              <a:buNone/>
              <a:defRPr/>
            </a:pPr>
            <a:endParaRPr lang="de-CH" altLang="de-DE" sz="20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DE98D8D-939C-5E53-45B6-293232738FEA}"/>
              </a:ext>
            </a:extLst>
          </p:cNvPr>
          <p:cNvSpPr>
            <a:spLocks noGrp="1" noChangeArrowheads="1"/>
          </p:cNvSpPr>
          <p:nvPr>
            <p:ph type="title"/>
          </p:nvPr>
        </p:nvSpPr>
        <p:spPr>
          <a:xfrm>
            <a:off x="839416" y="1010816"/>
            <a:ext cx="8225408" cy="545976"/>
          </a:xfrm>
        </p:spPr>
        <p:txBody>
          <a:bodyPr>
            <a:normAutofit/>
          </a:bodyPr>
          <a:lstStyle/>
          <a:p>
            <a:pPr eaLnBrk="1" hangingPunct="1"/>
            <a:r>
              <a:rPr lang="de-CH" altLang="de-DE" dirty="0">
                <a:solidFill>
                  <a:srgbClr val="CC0000"/>
                </a:solidFill>
              </a:rPr>
              <a:t>Kontakten </a:t>
            </a:r>
            <a:r>
              <a:rPr lang="de-CH" altLang="de-DE" dirty="0"/>
              <a:t>beim Stehtisch am Event</a:t>
            </a:r>
          </a:p>
        </p:txBody>
      </p:sp>
      <p:sp>
        <p:nvSpPr>
          <p:cNvPr id="28675" name="Rectangle 3">
            <a:extLst>
              <a:ext uri="{FF2B5EF4-FFF2-40B4-BE49-F238E27FC236}">
                <a16:creationId xmlns:a16="http://schemas.microsoft.com/office/drawing/2014/main" id="{76AF1BD6-C862-472B-25E9-0190F6A5C3F9}"/>
              </a:ext>
            </a:extLst>
          </p:cNvPr>
          <p:cNvSpPr>
            <a:spLocks noGrp="1" noChangeArrowheads="1"/>
          </p:cNvSpPr>
          <p:nvPr>
            <p:ph type="body" idx="1"/>
          </p:nvPr>
        </p:nvSpPr>
        <p:spPr>
          <a:xfrm>
            <a:off x="1847851" y="2071390"/>
            <a:ext cx="8507413" cy="4525962"/>
          </a:xfrm>
        </p:spPr>
        <p:txBody>
          <a:bodyPr/>
          <a:lstStyle/>
          <a:p>
            <a:pPr eaLnBrk="1" hangingPunct="1">
              <a:lnSpc>
                <a:spcPct val="90000"/>
              </a:lnSpc>
              <a:buFont typeface="Wingdings" panose="05000000000000000000" pitchFamily="2" charset="2"/>
              <a:buChar char="§"/>
              <a:defRPr/>
            </a:pPr>
            <a:r>
              <a:rPr lang="de-CH" altLang="de-DE" sz="2000" dirty="0"/>
              <a:t>«Grüezi. Ich bin Paolo </a:t>
            </a:r>
            <a:r>
              <a:rPr lang="de-CH" altLang="de-DE" sz="2000" dirty="0" err="1"/>
              <a:t>Vaninetti</a:t>
            </a:r>
            <a:r>
              <a:rPr lang="de-CH" altLang="de-DE" sz="2000" dirty="0"/>
              <a:t> ……</a:t>
            </a:r>
            <a:r>
              <a:rPr lang="de-CH" altLang="de-DE" sz="2000" b="1" dirty="0"/>
              <a:t>Was hat Ihnen heute am </a:t>
            </a:r>
            <a:r>
              <a:rPr lang="de-CH" altLang="de-DE" sz="2000" b="1"/>
              <a:t>Berufsbildner-Anlass besonders </a:t>
            </a:r>
            <a:r>
              <a:rPr lang="de-CH" altLang="de-DE" sz="2000" b="1" dirty="0"/>
              <a:t>gefallen?»</a:t>
            </a:r>
          </a:p>
          <a:p>
            <a:pPr eaLnBrk="1" hangingPunct="1">
              <a:lnSpc>
                <a:spcPct val="90000"/>
              </a:lnSpc>
              <a:buFont typeface="Wingdings" panose="05000000000000000000" pitchFamily="2" charset="2"/>
              <a:buChar char="§"/>
              <a:defRPr/>
            </a:pPr>
            <a:endParaRPr lang="de-CH" altLang="de-DE" sz="2000" b="1" dirty="0"/>
          </a:p>
          <a:p>
            <a:pPr eaLnBrk="1" hangingPunct="1">
              <a:lnSpc>
                <a:spcPct val="90000"/>
              </a:lnSpc>
              <a:buFont typeface="Wingdings" panose="05000000000000000000" pitchFamily="2" charset="2"/>
              <a:buChar char="§"/>
              <a:defRPr/>
            </a:pPr>
            <a:r>
              <a:rPr lang="de-CH" altLang="de-DE" sz="2000" dirty="0"/>
              <a:t>«</a:t>
            </a:r>
            <a:r>
              <a:rPr lang="de-CH" altLang="de-DE" sz="2000" b="1" dirty="0"/>
              <a:t>Was</a:t>
            </a:r>
            <a:r>
              <a:rPr lang="de-CH" altLang="de-DE" sz="2000" dirty="0"/>
              <a:t> sind Ihre geplanten Massnahmen zur Gewinnung von Fachkräften in Ihrem Betrieb?»</a:t>
            </a:r>
          </a:p>
          <a:p>
            <a:pPr eaLnBrk="1" hangingPunct="1">
              <a:lnSpc>
                <a:spcPct val="90000"/>
              </a:lnSpc>
              <a:buFont typeface="Wingdings" panose="05000000000000000000" pitchFamily="2" charset="2"/>
              <a:buChar char="§"/>
              <a:defRPr/>
            </a:pPr>
            <a:endParaRPr lang="de-CH" altLang="de-DE" sz="2000" dirty="0"/>
          </a:p>
          <a:p>
            <a:pPr marL="0" indent="0">
              <a:buNone/>
              <a:defRPr/>
            </a:pPr>
            <a:endParaRPr lang="de-CH" altLang="de-DE" sz="20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3EBCD-A7CA-42F3-F61C-45CB0C74E5E4}"/>
            </a:ext>
          </a:extLst>
        </p:cNvPr>
        <p:cNvGrpSpPr/>
        <p:nvPr/>
      </p:nvGrpSpPr>
      <p:grpSpPr>
        <a:xfrm>
          <a:off x="0" y="0"/>
          <a:ext cx="0" cy="0"/>
          <a:chOff x="0" y="0"/>
          <a:chExt cx="0" cy="0"/>
        </a:xfrm>
      </p:grpSpPr>
      <p:sp>
        <p:nvSpPr>
          <p:cNvPr id="28674" name="Rectangle 2">
            <a:extLst>
              <a:ext uri="{FF2B5EF4-FFF2-40B4-BE49-F238E27FC236}">
                <a16:creationId xmlns:a16="http://schemas.microsoft.com/office/drawing/2014/main" id="{4D5E01A0-3DF7-94D7-BC36-F74BBE41CD6E}"/>
              </a:ext>
            </a:extLst>
          </p:cNvPr>
          <p:cNvSpPr>
            <a:spLocks noGrp="1" noChangeArrowheads="1"/>
          </p:cNvSpPr>
          <p:nvPr>
            <p:ph type="title"/>
          </p:nvPr>
        </p:nvSpPr>
        <p:spPr>
          <a:xfrm>
            <a:off x="822920" y="938808"/>
            <a:ext cx="8153400" cy="762000"/>
          </a:xfrm>
        </p:spPr>
        <p:txBody>
          <a:bodyPr>
            <a:normAutofit/>
          </a:bodyPr>
          <a:lstStyle/>
          <a:p>
            <a:pPr eaLnBrk="1" hangingPunct="1"/>
            <a:r>
              <a:rPr lang="de-CH" altLang="de-DE" dirty="0">
                <a:solidFill>
                  <a:srgbClr val="CC0000"/>
                </a:solidFill>
              </a:rPr>
              <a:t>Kontakten </a:t>
            </a:r>
            <a:r>
              <a:rPr lang="de-CH" altLang="de-DE" dirty="0"/>
              <a:t>an der Messe</a:t>
            </a:r>
          </a:p>
        </p:txBody>
      </p:sp>
      <p:sp>
        <p:nvSpPr>
          <p:cNvPr id="28675" name="Rectangle 3">
            <a:extLst>
              <a:ext uri="{FF2B5EF4-FFF2-40B4-BE49-F238E27FC236}">
                <a16:creationId xmlns:a16="http://schemas.microsoft.com/office/drawing/2014/main" id="{DCB7078B-F5B4-6617-CD88-8C124A8DA32F}"/>
              </a:ext>
            </a:extLst>
          </p:cNvPr>
          <p:cNvSpPr>
            <a:spLocks noGrp="1" noChangeArrowheads="1"/>
          </p:cNvSpPr>
          <p:nvPr>
            <p:ph type="body" idx="1"/>
          </p:nvPr>
        </p:nvSpPr>
        <p:spPr>
          <a:xfrm>
            <a:off x="1847851" y="2071390"/>
            <a:ext cx="8507413" cy="4525962"/>
          </a:xfrm>
        </p:spPr>
        <p:txBody>
          <a:bodyPr/>
          <a:lstStyle/>
          <a:p>
            <a:pPr eaLnBrk="1" hangingPunct="1">
              <a:lnSpc>
                <a:spcPct val="90000"/>
              </a:lnSpc>
              <a:buFont typeface="Wingdings" panose="05000000000000000000" pitchFamily="2" charset="2"/>
              <a:buChar char="§"/>
              <a:defRPr/>
            </a:pPr>
            <a:r>
              <a:rPr lang="de-CH" altLang="de-DE" sz="2000" dirty="0"/>
              <a:t>Professionelle Begrüssung</a:t>
            </a:r>
          </a:p>
          <a:p>
            <a:pPr eaLnBrk="1" hangingPunct="1">
              <a:lnSpc>
                <a:spcPct val="90000"/>
              </a:lnSpc>
              <a:buFont typeface="Wingdings" panose="05000000000000000000" pitchFamily="2" charset="2"/>
              <a:buChar char="§"/>
              <a:defRPr/>
            </a:pPr>
            <a:r>
              <a:rPr lang="de-CH" altLang="de-DE" sz="2000" dirty="0"/>
              <a:t>Hauptbotschaft</a:t>
            </a:r>
          </a:p>
          <a:p>
            <a:pPr eaLnBrk="1" hangingPunct="1">
              <a:lnSpc>
                <a:spcPct val="90000"/>
              </a:lnSpc>
              <a:buFont typeface="Wingdings" panose="05000000000000000000" pitchFamily="2" charset="2"/>
              <a:buChar char="§"/>
              <a:defRPr/>
            </a:pPr>
            <a:r>
              <a:rPr lang="de-CH" altLang="de-DE" sz="2000" dirty="0"/>
              <a:t>Strategie</a:t>
            </a:r>
          </a:p>
          <a:p>
            <a:pPr eaLnBrk="1" hangingPunct="1">
              <a:lnSpc>
                <a:spcPct val="90000"/>
              </a:lnSpc>
              <a:buFont typeface="Wingdings" panose="05000000000000000000" pitchFamily="2" charset="2"/>
              <a:buChar char="§"/>
              <a:defRPr/>
            </a:pPr>
            <a:r>
              <a:rPr lang="de-CH" altLang="de-DE" sz="2000" dirty="0"/>
              <a:t>Wettbewerb/Gastgeber</a:t>
            </a:r>
          </a:p>
          <a:p>
            <a:pPr eaLnBrk="1" hangingPunct="1">
              <a:lnSpc>
                <a:spcPct val="90000"/>
              </a:lnSpc>
              <a:buFont typeface="Wingdings" panose="05000000000000000000" pitchFamily="2" charset="2"/>
              <a:buChar char="§"/>
              <a:defRPr/>
            </a:pPr>
            <a:r>
              <a:rPr lang="de-CH" altLang="de-DE" sz="2000" dirty="0"/>
              <a:t>Give-Away</a:t>
            </a:r>
          </a:p>
          <a:p>
            <a:pPr eaLnBrk="1" hangingPunct="1">
              <a:lnSpc>
                <a:spcPct val="90000"/>
              </a:lnSpc>
              <a:buFont typeface="Wingdings" panose="05000000000000000000" pitchFamily="2" charset="2"/>
              <a:buChar char="§"/>
              <a:defRPr/>
            </a:pPr>
            <a:r>
              <a:rPr lang="de-CH" altLang="de-DE" sz="2000" dirty="0"/>
              <a:t>Professioneller Abschluss</a:t>
            </a:r>
          </a:p>
          <a:p>
            <a:pPr marL="0" indent="0">
              <a:buNone/>
              <a:defRPr/>
            </a:pPr>
            <a:endParaRPr lang="de-CH" altLang="de-DE" sz="2000" dirty="0"/>
          </a:p>
        </p:txBody>
      </p:sp>
    </p:spTree>
    <p:extLst>
      <p:ext uri="{BB962C8B-B14F-4D97-AF65-F5344CB8AC3E}">
        <p14:creationId xmlns:p14="http://schemas.microsoft.com/office/powerpoint/2010/main" val="25007491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3ECF40E-5521-55F9-0C11-2F5C221DF5D2}"/>
              </a:ext>
            </a:extLst>
          </p:cNvPr>
          <p:cNvSpPr>
            <a:spLocks noGrp="1" noChangeArrowheads="1"/>
          </p:cNvSpPr>
          <p:nvPr>
            <p:ph type="title"/>
          </p:nvPr>
        </p:nvSpPr>
        <p:spPr>
          <a:xfrm>
            <a:off x="822920" y="938808"/>
            <a:ext cx="8153400" cy="762000"/>
          </a:xfrm>
        </p:spPr>
        <p:txBody>
          <a:bodyPr/>
          <a:lstStyle/>
          <a:p>
            <a:pPr eaLnBrk="1" hangingPunct="1"/>
            <a:r>
              <a:rPr lang="de-CH" altLang="de-DE" dirty="0">
                <a:solidFill>
                  <a:srgbClr val="CC0000"/>
                </a:solidFill>
              </a:rPr>
              <a:t>Kundenauftrag</a:t>
            </a:r>
            <a:endParaRPr lang="de-CH" altLang="de-DE" dirty="0"/>
          </a:p>
        </p:txBody>
      </p:sp>
      <p:sp>
        <p:nvSpPr>
          <p:cNvPr id="2" name="Rectangle 3">
            <a:extLst>
              <a:ext uri="{FF2B5EF4-FFF2-40B4-BE49-F238E27FC236}">
                <a16:creationId xmlns:a16="http://schemas.microsoft.com/office/drawing/2014/main" id="{2D468441-C6B7-EDFC-B547-C6F56E28624B}"/>
              </a:ext>
            </a:extLst>
          </p:cNvPr>
          <p:cNvSpPr txBox="1">
            <a:spLocks noChangeArrowheads="1"/>
          </p:cNvSpPr>
          <p:nvPr/>
        </p:nvSpPr>
        <p:spPr bwMode="auto">
          <a:xfrm>
            <a:off x="2000251" y="1495326"/>
            <a:ext cx="8507413" cy="4525962"/>
          </a:xfrm>
          <a:prstGeom prst="rect">
            <a:avLst/>
          </a:prstGeom>
          <a:noFill/>
          <a:ln>
            <a:noFill/>
          </a:ln>
        </p:spPr>
        <p:txBody>
          <a:bodyPr/>
          <a:lstStyle>
            <a:lvl1pPr marL="190500" indent="-190500" algn="l" rtl="0" eaLnBrk="0" fontAlgn="base" hangingPunct="0">
              <a:lnSpc>
                <a:spcPts val="2200"/>
              </a:lnSpc>
              <a:spcBef>
                <a:spcPts val="800"/>
              </a:spcBef>
              <a:spcAft>
                <a:spcPct val="0"/>
              </a:spcAft>
              <a:buClr>
                <a:srgbClr val="969696"/>
              </a:buClr>
              <a:buSzPct val="70000"/>
              <a:buFont typeface="Zapf Dingbats" charset="2"/>
              <a:buBlip>
                <a:blip r:embed="rId3"/>
              </a:buBlip>
              <a:defRPr>
                <a:solidFill>
                  <a:schemeClr val="tx1"/>
                </a:solidFill>
                <a:latin typeface="+mn-lt"/>
                <a:ea typeface="+mn-ea"/>
                <a:cs typeface="+mn-cs"/>
              </a:defRPr>
            </a:lvl1pPr>
            <a:lvl2pPr marL="571500" indent="-190500" algn="l" rtl="0" eaLnBrk="0" fontAlgn="base" hangingPunct="0">
              <a:lnSpc>
                <a:spcPts val="2200"/>
              </a:lnSpc>
              <a:spcBef>
                <a:spcPts val="800"/>
              </a:spcBef>
              <a:spcAft>
                <a:spcPct val="0"/>
              </a:spcAft>
              <a:buClr>
                <a:schemeClr val="bg2"/>
              </a:buClr>
              <a:buSzPct val="50000"/>
              <a:buFont typeface="Zapf Dingbats" charset="2"/>
              <a:buBlip>
                <a:blip r:embed="rId3"/>
              </a:buBlip>
              <a:defRPr>
                <a:solidFill>
                  <a:schemeClr val="tx1"/>
                </a:solidFill>
                <a:latin typeface="+mn-lt"/>
              </a:defRPr>
            </a:lvl2pPr>
            <a:lvl3pPr marL="952500" indent="-190500" algn="l" rtl="0" eaLnBrk="0" fontAlgn="base" hangingPunct="0">
              <a:lnSpc>
                <a:spcPts val="2200"/>
              </a:lnSpc>
              <a:spcBef>
                <a:spcPts val="800"/>
              </a:spcBef>
              <a:spcAft>
                <a:spcPct val="0"/>
              </a:spcAft>
              <a:buClr>
                <a:schemeClr val="bg2"/>
              </a:buClr>
              <a:buSzPct val="50000"/>
              <a:buFont typeface="Zapf Dingbats" charset="2"/>
              <a:buBlip>
                <a:blip r:embed="rId3"/>
              </a:buBlip>
              <a:defRPr>
                <a:solidFill>
                  <a:schemeClr val="tx1"/>
                </a:solidFill>
                <a:latin typeface="+mn-lt"/>
              </a:defRPr>
            </a:lvl3pPr>
            <a:lvl4pPr marL="1333500" indent="-190500" algn="l" rtl="0" eaLnBrk="0" fontAlgn="base" hangingPunct="0">
              <a:lnSpc>
                <a:spcPts val="2200"/>
              </a:lnSpc>
              <a:spcBef>
                <a:spcPts val="800"/>
              </a:spcBef>
              <a:spcAft>
                <a:spcPct val="0"/>
              </a:spcAft>
              <a:buClr>
                <a:schemeClr val="bg2"/>
              </a:buClr>
              <a:buSzPct val="50000"/>
              <a:buFont typeface="Zapf Dingbats" charset="2"/>
              <a:buBlip>
                <a:blip r:embed="rId3"/>
              </a:buBlip>
              <a:defRPr>
                <a:solidFill>
                  <a:schemeClr val="tx1"/>
                </a:solidFill>
                <a:latin typeface="+mn-lt"/>
              </a:defRPr>
            </a:lvl4pPr>
            <a:lvl5pPr marL="1714500" indent="-190500" algn="l" rtl="0" eaLnBrk="0" fontAlgn="base" hangingPunct="0">
              <a:lnSpc>
                <a:spcPts val="2200"/>
              </a:lnSpc>
              <a:spcBef>
                <a:spcPts val="800"/>
              </a:spcBef>
              <a:spcAft>
                <a:spcPct val="0"/>
              </a:spcAft>
              <a:buClr>
                <a:schemeClr val="bg2"/>
              </a:buClr>
              <a:buSzPct val="50000"/>
              <a:buFont typeface="Zapf Dingbats" charset="2"/>
              <a:buBlip>
                <a:blip r:embed="rId3"/>
              </a:buBlip>
              <a:defRPr>
                <a:solidFill>
                  <a:schemeClr val="tx1"/>
                </a:solidFill>
                <a:latin typeface="+mn-lt"/>
              </a:defRPr>
            </a:lvl5pPr>
            <a:lvl6pPr marL="2171700" indent="-190500" algn="l" rtl="0" fontAlgn="base">
              <a:lnSpc>
                <a:spcPts val="2200"/>
              </a:lnSpc>
              <a:spcBef>
                <a:spcPts val="800"/>
              </a:spcBef>
              <a:spcAft>
                <a:spcPct val="0"/>
              </a:spcAft>
              <a:buClr>
                <a:schemeClr val="bg2"/>
              </a:buClr>
              <a:buSzPct val="50000"/>
              <a:buFont typeface="Zapf Dingbats" charset="2"/>
              <a:buBlip>
                <a:blip r:embed="rId3"/>
              </a:buBlip>
              <a:defRPr>
                <a:solidFill>
                  <a:schemeClr val="tx1"/>
                </a:solidFill>
                <a:latin typeface="+mn-lt"/>
              </a:defRPr>
            </a:lvl6pPr>
            <a:lvl7pPr marL="2628900" indent="-190500" algn="l" rtl="0" fontAlgn="base">
              <a:lnSpc>
                <a:spcPts val="2200"/>
              </a:lnSpc>
              <a:spcBef>
                <a:spcPts val="800"/>
              </a:spcBef>
              <a:spcAft>
                <a:spcPct val="0"/>
              </a:spcAft>
              <a:buClr>
                <a:schemeClr val="bg2"/>
              </a:buClr>
              <a:buSzPct val="50000"/>
              <a:buFont typeface="Zapf Dingbats" charset="2"/>
              <a:buBlip>
                <a:blip r:embed="rId3"/>
              </a:buBlip>
              <a:defRPr>
                <a:solidFill>
                  <a:schemeClr val="tx1"/>
                </a:solidFill>
                <a:latin typeface="+mn-lt"/>
              </a:defRPr>
            </a:lvl7pPr>
            <a:lvl8pPr marL="3086100" indent="-190500" algn="l" rtl="0" fontAlgn="base">
              <a:lnSpc>
                <a:spcPts val="2200"/>
              </a:lnSpc>
              <a:spcBef>
                <a:spcPts val="800"/>
              </a:spcBef>
              <a:spcAft>
                <a:spcPct val="0"/>
              </a:spcAft>
              <a:buClr>
                <a:schemeClr val="bg2"/>
              </a:buClr>
              <a:buSzPct val="50000"/>
              <a:buFont typeface="Zapf Dingbats" charset="2"/>
              <a:buBlip>
                <a:blip r:embed="rId3"/>
              </a:buBlip>
              <a:defRPr>
                <a:solidFill>
                  <a:schemeClr val="tx1"/>
                </a:solidFill>
                <a:latin typeface="+mn-lt"/>
              </a:defRPr>
            </a:lvl8pPr>
            <a:lvl9pPr marL="3543300" indent="-190500" algn="l" rtl="0" fontAlgn="base">
              <a:lnSpc>
                <a:spcPts val="2200"/>
              </a:lnSpc>
              <a:spcBef>
                <a:spcPts val="800"/>
              </a:spcBef>
              <a:spcAft>
                <a:spcPct val="0"/>
              </a:spcAft>
              <a:buClr>
                <a:schemeClr val="bg2"/>
              </a:buClr>
              <a:buSzPct val="50000"/>
              <a:buFont typeface="Zapf Dingbats" charset="2"/>
              <a:buBlip>
                <a:blip r:embed="rId3"/>
              </a:buBlip>
              <a:defRPr>
                <a:solidFill>
                  <a:schemeClr val="tx1"/>
                </a:solidFill>
                <a:latin typeface="+mn-lt"/>
              </a:defRPr>
            </a:lvl9pPr>
          </a:lstStyle>
          <a:p>
            <a:pPr marL="190500" marR="0" lvl="0" indent="-190500" algn="l" defTabSz="914400" rtl="0" eaLnBrk="1" fontAlgn="base" latinLnBrk="0" hangingPunct="1">
              <a:lnSpc>
                <a:spcPct val="90000"/>
              </a:lnSpc>
              <a:spcBef>
                <a:spcPts val="800"/>
              </a:spcBef>
              <a:spcAft>
                <a:spcPct val="0"/>
              </a:spcAft>
              <a:buClr>
                <a:srgbClr val="969696"/>
              </a:buClr>
              <a:buSzPct val="70000"/>
              <a:buFont typeface="Wingdings" panose="05000000000000000000" pitchFamily="2" charset="2"/>
              <a:buChar char="§"/>
              <a:tabLst/>
              <a:defRPr/>
            </a:pPr>
            <a:r>
              <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rPr>
              <a:t>Sich und das ganze Team vorstellen</a:t>
            </a:r>
          </a:p>
          <a:p>
            <a:pPr marL="190500" marR="0" lvl="0" indent="-190500" algn="l" defTabSz="914400" rtl="0" eaLnBrk="1" fontAlgn="base" latinLnBrk="0" hangingPunct="1">
              <a:lnSpc>
                <a:spcPct val="90000"/>
              </a:lnSpc>
              <a:spcBef>
                <a:spcPts val="800"/>
              </a:spcBef>
              <a:spcAft>
                <a:spcPct val="0"/>
              </a:spcAft>
              <a:buClr>
                <a:srgbClr val="969696"/>
              </a:buClr>
              <a:buSzPct val="70000"/>
              <a:buFont typeface="Wingdings" panose="05000000000000000000" pitchFamily="2" charset="2"/>
              <a:buChar char="§"/>
              <a:tabLst/>
              <a:defRPr/>
            </a:pPr>
            <a:r>
              <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rPr>
              <a:t>Kurz erläutern, wie lange wir da sind, was wir tun</a:t>
            </a:r>
          </a:p>
          <a:p>
            <a:pPr marL="190500" marR="0" lvl="0" indent="-190500" algn="l" defTabSz="914400" rtl="0" eaLnBrk="1" fontAlgn="base" latinLnBrk="0" hangingPunct="1">
              <a:lnSpc>
                <a:spcPct val="90000"/>
              </a:lnSpc>
              <a:spcBef>
                <a:spcPts val="800"/>
              </a:spcBef>
              <a:spcAft>
                <a:spcPct val="0"/>
              </a:spcAft>
              <a:buClr>
                <a:srgbClr val="969696"/>
              </a:buClr>
              <a:buSzPct val="70000"/>
              <a:buFont typeface="Wingdings" panose="05000000000000000000" pitchFamily="2" charset="2"/>
              <a:buChar char="§"/>
              <a:tabLst/>
              <a:defRPr/>
            </a:pPr>
            <a:r>
              <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rPr>
              <a:t>Zwischendurch instruieren, Kunde fragen, Zusatzaufträge schriftlich bestätigen lassen</a:t>
            </a:r>
          </a:p>
          <a:p>
            <a:pPr marL="190500" marR="0" lvl="0" indent="-190500" algn="l" defTabSz="914400" rtl="0" eaLnBrk="1" fontAlgn="base" latinLnBrk="0" hangingPunct="1">
              <a:lnSpc>
                <a:spcPct val="90000"/>
              </a:lnSpc>
              <a:spcBef>
                <a:spcPts val="800"/>
              </a:spcBef>
              <a:spcAft>
                <a:spcPct val="0"/>
              </a:spcAft>
              <a:buClr>
                <a:srgbClr val="969696"/>
              </a:buClr>
              <a:buSzPct val="70000"/>
              <a:buFont typeface="Wingdings" panose="05000000000000000000" pitchFamily="2" charset="2"/>
              <a:buChar char="§"/>
              <a:tabLst/>
              <a:defRPr/>
            </a:pPr>
            <a:r>
              <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rPr>
              <a:t>Vorführungen machen</a:t>
            </a:r>
          </a:p>
          <a:p>
            <a:pPr marL="190500" marR="0" lvl="0" indent="-190500" algn="l" defTabSz="914400" rtl="0" eaLnBrk="1" fontAlgn="base" latinLnBrk="0" hangingPunct="1">
              <a:lnSpc>
                <a:spcPct val="90000"/>
              </a:lnSpc>
              <a:spcBef>
                <a:spcPts val="800"/>
              </a:spcBef>
              <a:spcAft>
                <a:spcPct val="0"/>
              </a:spcAft>
              <a:buClr>
                <a:srgbClr val="969696"/>
              </a:buClr>
              <a:buSzPct val="70000"/>
              <a:buFont typeface="Wingdings" panose="05000000000000000000" pitchFamily="2" charset="2"/>
              <a:buChar char="§"/>
              <a:tabLst/>
              <a:defRPr/>
            </a:pPr>
            <a:r>
              <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rPr>
              <a:t>Zwischenstand kommunizieren</a:t>
            </a:r>
          </a:p>
          <a:p>
            <a:pPr marL="190500" marR="0" lvl="0" indent="-190500" algn="l" defTabSz="914400" rtl="0" eaLnBrk="1" fontAlgn="base" latinLnBrk="0" hangingPunct="1">
              <a:lnSpc>
                <a:spcPct val="90000"/>
              </a:lnSpc>
              <a:spcBef>
                <a:spcPts val="800"/>
              </a:spcBef>
              <a:spcAft>
                <a:spcPct val="0"/>
              </a:spcAft>
              <a:buClr>
                <a:srgbClr val="969696"/>
              </a:buClr>
              <a:buSzPct val="70000"/>
              <a:buFont typeface="Wingdings" panose="05000000000000000000" pitchFamily="2" charset="2"/>
              <a:buChar char="§"/>
              <a:tabLst/>
              <a:defRPr/>
            </a:pPr>
            <a:r>
              <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rPr>
              <a:t>Gute Atmosphäre im Team vorleben</a:t>
            </a:r>
          </a:p>
          <a:p>
            <a:pPr marL="190500" marR="0" lvl="0" indent="-190500" algn="l" defTabSz="914400" rtl="0" eaLnBrk="1" fontAlgn="base" latinLnBrk="0" hangingPunct="1">
              <a:lnSpc>
                <a:spcPct val="90000"/>
              </a:lnSpc>
              <a:spcBef>
                <a:spcPts val="800"/>
              </a:spcBef>
              <a:spcAft>
                <a:spcPct val="0"/>
              </a:spcAft>
              <a:buClr>
                <a:srgbClr val="969696"/>
              </a:buClr>
              <a:buSzPct val="70000"/>
              <a:buFont typeface="Wingdings" panose="05000000000000000000" pitchFamily="2" charset="2"/>
              <a:buChar char="§"/>
              <a:tabLst/>
              <a:defRPr/>
            </a:pPr>
            <a:r>
              <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rPr>
              <a:t>Baustelle gut beschriften</a:t>
            </a:r>
          </a:p>
          <a:p>
            <a:pPr marL="190500" marR="0" lvl="0" indent="-190500" algn="l" defTabSz="914400" rtl="0" eaLnBrk="1" fontAlgn="base" latinLnBrk="0" hangingPunct="1">
              <a:lnSpc>
                <a:spcPct val="90000"/>
              </a:lnSpc>
              <a:spcBef>
                <a:spcPts val="800"/>
              </a:spcBef>
              <a:spcAft>
                <a:spcPct val="0"/>
              </a:spcAft>
              <a:buClr>
                <a:srgbClr val="969696"/>
              </a:buClr>
              <a:buSzPct val="70000"/>
              <a:buFont typeface="Wingdings" panose="05000000000000000000" pitchFamily="2" charset="2"/>
              <a:buChar char="§"/>
              <a:tabLst/>
              <a:defRPr/>
            </a:pPr>
            <a:r>
              <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rPr>
              <a:t>Saubere Baustelle führen</a:t>
            </a:r>
          </a:p>
          <a:p>
            <a:pPr marL="190500" marR="0" lvl="0" indent="-190500" algn="l" defTabSz="914400" rtl="0" eaLnBrk="1" fontAlgn="base" latinLnBrk="0" hangingPunct="1">
              <a:lnSpc>
                <a:spcPct val="90000"/>
              </a:lnSpc>
              <a:spcBef>
                <a:spcPts val="800"/>
              </a:spcBef>
              <a:spcAft>
                <a:spcPct val="0"/>
              </a:spcAft>
              <a:buClr>
                <a:srgbClr val="969696"/>
              </a:buClr>
              <a:buSzPct val="70000"/>
              <a:buFont typeface="Wingdings" panose="05000000000000000000" pitchFamily="2" charset="2"/>
              <a:buChar char="§"/>
              <a:tabLst/>
              <a:defRPr/>
            </a:pPr>
            <a:r>
              <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rPr>
              <a:t>Werk übergeben</a:t>
            </a:r>
          </a:p>
          <a:p>
            <a:pPr marL="190500" marR="0" lvl="0" indent="-190500" algn="l" defTabSz="914400" rtl="0" eaLnBrk="1" fontAlgn="base" latinLnBrk="0" hangingPunct="1">
              <a:lnSpc>
                <a:spcPct val="90000"/>
              </a:lnSpc>
              <a:spcBef>
                <a:spcPts val="800"/>
              </a:spcBef>
              <a:spcAft>
                <a:spcPct val="0"/>
              </a:spcAft>
              <a:buClr>
                <a:srgbClr val="969696"/>
              </a:buClr>
              <a:buSzPct val="70000"/>
              <a:buFont typeface="Wingdings" panose="05000000000000000000" pitchFamily="2" charset="2"/>
              <a:buChar char="§"/>
              <a:tabLst/>
              <a:defRPr/>
            </a:pPr>
            <a:r>
              <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rPr>
              <a:t>Sich für den Auftrag bedanken</a:t>
            </a:r>
          </a:p>
          <a:p>
            <a:pPr marL="190500" marR="0" lvl="0" indent="-190500" algn="l" defTabSz="914400" rtl="0" eaLnBrk="1" fontAlgn="base" latinLnBrk="0" hangingPunct="1">
              <a:lnSpc>
                <a:spcPct val="90000"/>
              </a:lnSpc>
              <a:spcBef>
                <a:spcPts val="800"/>
              </a:spcBef>
              <a:spcAft>
                <a:spcPct val="0"/>
              </a:spcAft>
              <a:buClr>
                <a:srgbClr val="969696"/>
              </a:buClr>
              <a:buSzPct val="70000"/>
              <a:buFont typeface="Wingdings" panose="05000000000000000000" pitchFamily="2" charset="2"/>
              <a:buChar char="§"/>
              <a:tabLst/>
              <a:defRPr/>
            </a:pPr>
            <a:r>
              <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rPr>
              <a:t>Verabschiedung mit Handschlag und «wie weiter Strategie»</a:t>
            </a:r>
          </a:p>
          <a:p>
            <a:pPr marL="190500" marR="0" lvl="0" indent="-190500" algn="l" defTabSz="914400" rtl="0" eaLnBrk="1" fontAlgn="base" latinLnBrk="0" hangingPunct="1">
              <a:lnSpc>
                <a:spcPct val="90000"/>
              </a:lnSpc>
              <a:spcBef>
                <a:spcPts val="800"/>
              </a:spcBef>
              <a:spcAft>
                <a:spcPct val="0"/>
              </a:spcAft>
              <a:buClr>
                <a:srgbClr val="969696"/>
              </a:buClr>
              <a:buSzPct val="70000"/>
              <a:buFont typeface="Wingdings" panose="05000000000000000000" pitchFamily="2" charset="2"/>
              <a:buChar char="§"/>
              <a:tabLst/>
              <a:defRPr/>
            </a:pPr>
            <a:r>
              <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rPr>
              <a:t>Nachbearbeitung (Bilder, Dankeschreiben, </a:t>
            </a:r>
            <a:r>
              <a:rPr kumimoji="0" lang="de-CH" altLang="de-DE" sz="2000" b="0" i="0" u="none" strike="noStrike" kern="0" cap="none" spc="0" normalizeH="0" baseline="0" noProof="0" dirty="0" err="1">
                <a:ln>
                  <a:noFill/>
                </a:ln>
                <a:solidFill>
                  <a:prstClr val="black"/>
                </a:solidFill>
                <a:effectLst/>
                <a:uLnTx/>
                <a:uFillTx/>
                <a:latin typeface="Calibri" panose="020F0502020204030204"/>
                <a:ea typeface="+mn-ea"/>
                <a:cs typeface="+mn-cs"/>
              </a:rPr>
              <a:t>Linkedin</a:t>
            </a:r>
            <a:r>
              <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rPr>
              <a:t>-Eintrag, Rechnung persönlich vorbei bringen </a:t>
            </a:r>
            <a:r>
              <a:rPr kumimoji="0" lang="de-CH" altLang="de-DE" sz="2000" b="0" i="0" u="none" strike="noStrike" kern="0" cap="none" spc="0" normalizeH="0" baseline="0" noProof="0" dirty="0" err="1">
                <a:ln>
                  <a:noFill/>
                </a:ln>
                <a:solidFill>
                  <a:prstClr val="black"/>
                </a:solidFill>
                <a:effectLst/>
                <a:uLnTx/>
                <a:uFillTx/>
                <a:latin typeface="Calibri" panose="020F0502020204030204"/>
                <a:ea typeface="+mn-ea"/>
                <a:cs typeface="+mn-cs"/>
              </a:rPr>
              <a:t>uvm</a:t>
            </a:r>
            <a:r>
              <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95C6B6A-B109-4C68-96CF-5B6096A276C6}"/>
              </a:ext>
            </a:extLst>
          </p:cNvPr>
          <p:cNvSpPr>
            <a:spLocks noGrp="1"/>
          </p:cNvSpPr>
          <p:nvPr>
            <p:ph type="ftr" sz="quarter" idx="3"/>
          </p:nvPr>
        </p:nvSpPr>
        <p:spPr/>
        <p:txBody>
          <a:bodyPr/>
          <a:lstStyle/>
          <a:p>
            <a:r>
              <a:rPr lang="de-DE"/>
              <a:t>Berufsbildneranlass EIT.ost - 16. Januar 2025</a:t>
            </a:r>
            <a:endParaRPr lang="de-CH" dirty="0"/>
          </a:p>
        </p:txBody>
      </p:sp>
      <p:sp>
        <p:nvSpPr>
          <p:cNvPr id="4" name="Inhaltsplatzhalter 2">
            <a:extLst>
              <a:ext uri="{FF2B5EF4-FFF2-40B4-BE49-F238E27FC236}">
                <a16:creationId xmlns:a16="http://schemas.microsoft.com/office/drawing/2014/main" id="{D1FB90E7-E47E-4E94-8641-E3109B38C32A}"/>
              </a:ext>
            </a:extLst>
          </p:cNvPr>
          <p:cNvSpPr>
            <a:spLocks noGrp="1"/>
          </p:cNvSpPr>
          <p:nvPr>
            <p:ph idx="1"/>
          </p:nvPr>
        </p:nvSpPr>
        <p:spPr>
          <a:xfrm>
            <a:off x="263352" y="788199"/>
            <a:ext cx="11377264" cy="4248472"/>
          </a:xfrm>
        </p:spPr>
        <p:txBody>
          <a:bodyPr>
            <a:normAutofit/>
          </a:bodyPr>
          <a:lstStyle/>
          <a:p>
            <a:pPr eaLnBrk="1" hangingPunct="1">
              <a:buFont typeface="Arial" charset="0"/>
              <a:buNone/>
            </a:pPr>
            <a:r>
              <a:rPr lang="de-CH" sz="4000" dirty="0">
                <a:solidFill>
                  <a:schemeClr val="tx1">
                    <a:lumMod val="65000"/>
                    <a:lumOff val="35000"/>
                  </a:schemeClr>
                </a:solidFill>
                <a:cs typeface="Arial" charset="0"/>
              </a:rPr>
              <a:t>Mathedossier</a:t>
            </a:r>
            <a:endParaRPr lang="de-CH" dirty="0">
              <a:solidFill>
                <a:schemeClr val="tx1">
                  <a:lumMod val="65000"/>
                  <a:lumOff val="35000"/>
                </a:schemeClr>
              </a:solidFill>
              <a:cs typeface="Arial" charset="0"/>
            </a:endParaRPr>
          </a:p>
          <a:p>
            <a:pPr eaLnBrk="1" hangingPunct="1">
              <a:buFont typeface="Arial" charset="0"/>
              <a:buNone/>
            </a:pPr>
            <a:r>
              <a:rPr lang="de-CH" sz="1800" b="0" dirty="0">
                <a:solidFill>
                  <a:schemeClr val="bg2">
                    <a:lumMod val="50000"/>
                  </a:schemeClr>
                </a:solidFill>
                <a:cs typeface="Arial" charset="0"/>
              </a:rPr>
              <a:t>Sie finden das Mathedossier für Montage-Elektriker und Elektroinstallateure/Elektroplaner als Schülerversion für die zukünftigen Lernenden unter Grundbildung Mathe Dossier</a:t>
            </a:r>
          </a:p>
          <a:p>
            <a:pPr eaLnBrk="1" hangingPunct="1">
              <a:buFont typeface="Arial" charset="0"/>
              <a:buNone/>
            </a:pPr>
            <a:endParaRPr lang="de-CH" sz="1800" dirty="0">
              <a:solidFill>
                <a:schemeClr val="bg2">
                  <a:lumMod val="50000"/>
                </a:schemeClr>
              </a:solidFill>
              <a:cs typeface="Arial" charset="0"/>
            </a:endParaRPr>
          </a:p>
          <a:p>
            <a:pPr eaLnBrk="1" hangingPunct="1">
              <a:buFont typeface="Arial" charset="0"/>
              <a:buNone/>
            </a:pPr>
            <a:endParaRPr lang="de-CH" sz="1800" b="0" dirty="0">
              <a:solidFill>
                <a:schemeClr val="bg2">
                  <a:lumMod val="50000"/>
                </a:schemeClr>
              </a:solidFill>
              <a:cs typeface="Arial" charset="0"/>
            </a:endParaRPr>
          </a:p>
          <a:p>
            <a:pPr eaLnBrk="1" hangingPunct="1">
              <a:buFont typeface="Arial" charset="0"/>
              <a:buNone/>
            </a:pPr>
            <a:endParaRPr lang="de-CH" sz="1800" dirty="0">
              <a:solidFill>
                <a:schemeClr val="bg2">
                  <a:lumMod val="50000"/>
                </a:schemeClr>
              </a:solidFill>
              <a:cs typeface="Arial" charset="0"/>
            </a:endParaRPr>
          </a:p>
          <a:p>
            <a:pPr eaLnBrk="1" hangingPunct="1">
              <a:buFont typeface="Arial" charset="0"/>
              <a:buNone/>
            </a:pPr>
            <a:endParaRPr lang="de-CH" sz="1800" b="0" dirty="0">
              <a:solidFill>
                <a:schemeClr val="bg2">
                  <a:lumMod val="50000"/>
                </a:schemeClr>
              </a:solidFill>
              <a:cs typeface="Arial" charset="0"/>
            </a:endParaRPr>
          </a:p>
          <a:p>
            <a:pPr eaLnBrk="1" hangingPunct="1">
              <a:buFont typeface="Arial" charset="0"/>
              <a:buNone/>
            </a:pPr>
            <a:endParaRPr lang="de-CH" sz="1800" b="0" dirty="0">
              <a:solidFill>
                <a:schemeClr val="bg2">
                  <a:lumMod val="50000"/>
                </a:schemeClr>
              </a:solidFill>
              <a:cs typeface="Arial" charset="0"/>
            </a:endParaRPr>
          </a:p>
          <a:p>
            <a:pPr eaLnBrk="1" hangingPunct="1">
              <a:buFont typeface="Arial" charset="0"/>
              <a:buNone/>
            </a:pPr>
            <a:endParaRPr lang="de-CH" sz="1800" dirty="0">
              <a:solidFill>
                <a:schemeClr val="bg2">
                  <a:lumMod val="50000"/>
                </a:schemeClr>
              </a:solidFill>
              <a:cs typeface="Arial" charset="0"/>
            </a:endParaRPr>
          </a:p>
          <a:p>
            <a:pPr eaLnBrk="1" hangingPunct="1">
              <a:buFont typeface="Arial" charset="0"/>
              <a:buNone/>
            </a:pPr>
            <a:endParaRPr lang="de-CH" sz="1800" b="0" dirty="0">
              <a:solidFill>
                <a:schemeClr val="bg2">
                  <a:lumMod val="50000"/>
                </a:schemeClr>
              </a:solidFill>
              <a:cs typeface="Arial" charset="0"/>
            </a:endParaRPr>
          </a:p>
          <a:p>
            <a:pPr eaLnBrk="1" hangingPunct="1">
              <a:buFont typeface="Arial" charset="0"/>
              <a:buNone/>
            </a:pPr>
            <a:r>
              <a:rPr lang="de-CH" sz="1800" b="0" dirty="0">
                <a:solidFill>
                  <a:schemeClr val="bg2">
                    <a:lumMod val="50000"/>
                  </a:schemeClr>
                </a:solidFill>
                <a:cs typeface="Arial" charset="0"/>
              </a:rPr>
              <a:t>Mit Lösungen für Sie und bei nachfrage für den </a:t>
            </a:r>
            <a:r>
              <a:rPr lang="de-CH" sz="1800" dirty="0">
                <a:solidFill>
                  <a:schemeClr val="bg2">
                    <a:lumMod val="50000"/>
                  </a:schemeClr>
                </a:solidFill>
                <a:cs typeface="Arial" charset="0"/>
              </a:rPr>
              <a:t>L</a:t>
            </a:r>
            <a:r>
              <a:rPr lang="de-CH" sz="1800" b="0" dirty="0">
                <a:solidFill>
                  <a:schemeClr val="bg2">
                    <a:lumMod val="50000"/>
                  </a:schemeClr>
                </a:solidFill>
                <a:cs typeface="Arial" charset="0"/>
              </a:rPr>
              <a:t>ehrer unter Informationen. Downloads.</a:t>
            </a:r>
          </a:p>
          <a:p>
            <a:pPr algn="ctr" eaLnBrk="1" hangingPunct="1">
              <a:buFont typeface="Arial" charset="0"/>
              <a:buNone/>
            </a:pPr>
            <a:endParaRPr lang="de-CH" b="0" dirty="0">
              <a:cs typeface="Arial" charset="0"/>
            </a:endParaRPr>
          </a:p>
        </p:txBody>
      </p:sp>
      <p:pic>
        <p:nvPicPr>
          <p:cNvPr id="7" name="Grafik 6">
            <a:extLst>
              <a:ext uri="{FF2B5EF4-FFF2-40B4-BE49-F238E27FC236}">
                <a16:creationId xmlns:a16="http://schemas.microsoft.com/office/drawing/2014/main" id="{438E2E2D-1140-D9E7-13C7-E08A8B0306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01273" y="2108083"/>
            <a:ext cx="6809928" cy="2220255"/>
          </a:xfrm>
          <a:prstGeom prst="rect">
            <a:avLst/>
          </a:prstGeom>
        </p:spPr>
      </p:pic>
      <p:sp>
        <p:nvSpPr>
          <p:cNvPr id="2" name="Ellipse 1">
            <a:extLst>
              <a:ext uri="{FF2B5EF4-FFF2-40B4-BE49-F238E27FC236}">
                <a16:creationId xmlns:a16="http://schemas.microsoft.com/office/drawing/2014/main" id="{B1CD9123-EF83-43D5-BADB-E627450A1C7C}"/>
              </a:ext>
            </a:extLst>
          </p:cNvPr>
          <p:cNvSpPr/>
          <p:nvPr/>
        </p:nvSpPr>
        <p:spPr>
          <a:xfrm>
            <a:off x="6240016" y="2602567"/>
            <a:ext cx="159496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Grafik 8">
            <a:extLst>
              <a:ext uri="{FF2B5EF4-FFF2-40B4-BE49-F238E27FC236}">
                <a16:creationId xmlns:a16="http://schemas.microsoft.com/office/drawing/2014/main" id="{04276DD4-B2A5-39C7-73C5-830D2DF6EAAE}"/>
              </a:ext>
            </a:extLst>
          </p:cNvPr>
          <p:cNvPicPr>
            <a:picLocks noChangeAspect="1"/>
          </p:cNvPicPr>
          <p:nvPr/>
        </p:nvPicPr>
        <p:blipFill>
          <a:blip r:embed="rId3"/>
          <a:stretch>
            <a:fillRect/>
          </a:stretch>
        </p:blipFill>
        <p:spPr>
          <a:xfrm>
            <a:off x="1677659" y="4860495"/>
            <a:ext cx="6876189" cy="1957966"/>
          </a:xfrm>
          <a:prstGeom prst="rect">
            <a:avLst/>
          </a:prstGeom>
        </p:spPr>
      </p:pic>
      <p:sp>
        <p:nvSpPr>
          <p:cNvPr id="10" name="Ellipse 9">
            <a:extLst>
              <a:ext uri="{FF2B5EF4-FFF2-40B4-BE49-F238E27FC236}">
                <a16:creationId xmlns:a16="http://schemas.microsoft.com/office/drawing/2014/main" id="{380236F9-0689-E568-15F3-02817A1190CB}"/>
              </a:ext>
            </a:extLst>
          </p:cNvPr>
          <p:cNvSpPr/>
          <p:nvPr/>
        </p:nvSpPr>
        <p:spPr>
          <a:xfrm>
            <a:off x="5438332" y="6237312"/>
            <a:ext cx="159496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585656217"/>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6D22214-B264-28B2-DC7A-45D79A943EF8}"/>
              </a:ext>
            </a:extLst>
          </p:cNvPr>
          <p:cNvSpPr>
            <a:spLocks noGrp="1" noChangeArrowheads="1"/>
          </p:cNvSpPr>
          <p:nvPr>
            <p:ph type="title"/>
          </p:nvPr>
        </p:nvSpPr>
        <p:spPr>
          <a:xfrm>
            <a:off x="836984" y="663277"/>
            <a:ext cx="10515600" cy="1325563"/>
          </a:xfrm>
        </p:spPr>
        <p:txBody>
          <a:bodyPr/>
          <a:lstStyle/>
          <a:p>
            <a:pPr eaLnBrk="1" hangingPunct="1"/>
            <a:r>
              <a:rPr lang="de-CH" altLang="de-DE" dirty="0"/>
              <a:t>Erzählen Sie grundsätzlich mehr über sich Ihr Unternehmen</a:t>
            </a:r>
          </a:p>
        </p:txBody>
      </p:sp>
      <p:sp>
        <p:nvSpPr>
          <p:cNvPr id="32771" name="Rectangle 3">
            <a:extLst>
              <a:ext uri="{FF2B5EF4-FFF2-40B4-BE49-F238E27FC236}">
                <a16:creationId xmlns:a16="http://schemas.microsoft.com/office/drawing/2014/main" id="{86B9C9F5-C69B-E0FF-0995-ACD8AACAC9C6}"/>
              </a:ext>
            </a:extLst>
          </p:cNvPr>
          <p:cNvSpPr>
            <a:spLocks noGrp="1" noChangeArrowheads="1"/>
          </p:cNvSpPr>
          <p:nvPr>
            <p:ph type="body" idx="1"/>
          </p:nvPr>
        </p:nvSpPr>
        <p:spPr>
          <a:xfrm>
            <a:off x="1981201" y="2071390"/>
            <a:ext cx="8507413" cy="4525962"/>
          </a:xfrm>
        </p:spPr>
        <p:txBody>
          <a:bodyPr/>
          <a:lstStyle/>
          <a:p>
            <a:pPr eaLnBrk="1" hangingPunct="1">
              <a:lnSpc>
                <a:spcPct val="90000"/>
              </a:lnSpc>
              <a:buFont typeface="Wingdings" panose="05000000000000000000" pitchFamily="2" charset="2"/>
              <a:buChar char="§"/>
            </a:pPr>
            <a:r>
              <a:rPr lang="de-CH" altLang="de-DE" sz="2000" dirty="0"/>
              <a:t>Wir sind in der Region Gossau ein starker Anbieter von Dienstleistungen und Produkten im Strom Bereich. Ausserdem führen wir unser Familienunternehmen in der 3. Generation. Was uns stolz macht</a:t>
            </a:r>
          </a:p>
          <a:p>
            <a:pPr eaLnBrk="1" hangingPunct="1">
              <a:lnSpc>
                <a:spcPct val="90000"/>
              </a:lnSpc>
              <a:buFont typeface="Wingdings" panose="05000000000000000000" pitchFamily="2" charset="2"/>
              <a:buChar char="§"/>
            </a:pPr>
            <a:endParaRPr lang="de-CH" altLang="de-DE" sz="2000" b="1" dirty="0"/>
          </a:p>
          <a:p>
            <a:pPr eaLnBrk="1" hangingPunct="1">
              <a:lnSpc>
                <a:spcPct val="90000"/>
              </a:lnSpc>
              <a:buFont typeface="Wingdings" panose="05000000000000000000" pitchFamily="2" charset="2"/>
              <a:buChar char="§"/>
            </a:pPr>
            <a:r>
              <a:rPr lang="de-CH" altLang="de-DE" sz="2000" b="1" dirty="0"/>
              <a:t>Wir beraten unsere Kunden sehr transparent und pflegen bestehende Beziehungen</a:t>
            </a:r>
          </a:p>
          <a:p>
            <a:pPr eaLnBrk="1" hangingPunct="1">
              <a:lnSpc>
                <a:spcPct val="90000"/>
              </a:lnSpc>
              <a:buFont typeface="Wingdings" panose="05000000000000000000" pitchFamily="2" charset="2"/>
              <a:buChar char="§"/>
            </a:pPr>
            <a:r>
              <a:rPr lang="de-CH" altLang="de-DE" sz="2000" b="1" dirty="0"/>
              <a:t>Bei uns werden jährlich insgesamt 5 Lehrstellen angeboten </a:t>
            </a:r>
          </a:p>
          <a:p>
            <a:pPr eaLnBrk="1" hangingPunct="1">
              <a:lnSpc>
                <a:spcPct val="90000"/>
              </a:lnSpc>
              <a:buFont typeface="Wingdings" panose="05000000000000000000" pitchFamily="2" charset="2"/>
              <a:buChar char="§"/>
            </a:pPr>
            <a:r>
              <a:rPr lang="de-CH" altLang="de-DE" sz="2000" b="1" dirty="0"/>
              <a:t>Unsere Firmenkultur ist sehr persönlich und offen. Das ist uns sehr wichtig und das leben wir auch täglich vor. </a:t>
            </a:r>
            <a:endParaRPr lang="de-CH" altLang="de-DE" sz="2000" dirty="0"/>
          </a:p>
          <a:p>
            <a:pPr eaLnBrk="1" hangingPunct="1">
              <a:lnSpc>
                <a:spcPct val="90000"/>
              </a:lnSpc>
              <a:buFont typeface="Wingdings" panose="05000000000000000000" pitchFamily="2" charset="2"/>
              <a:buChar char="§"/>
            </a:pPr>
            <a:endParaRPr lang="de-CH" altLang="de-DE" sz="2000" dirty="0"/>
          </a:p>
          <a:p>
            <a:pPr eaLnBrk="1" hangingPunct="1">
              <a:lnSpc>
                <a:spcPct val="90000"/>
              </a:lnSpc>
              <a:buFont typeface="Wingdings" panose="05000000000000000000" pitchFamily="2" charset="2"/>
              <a:buChar char="§"/>
            </a:pPr>
            <a:r>
              <a:rPr lang="de-CH" altLang="de-DE" sz="2000" dirty="0"/>
              <a:t>Unser Fundament für unser Wirken sind unsere Werte. Auch Nachhaltigkeit ist ein grosses Thema. Wir denken gross und weit in die Zukunft.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312B36D-BC9C-B9C6-6535-48C9563A98DA}"/>
              </a:ext>
            </a:extLst>
          </p:cNvPr>
          <p:cNvSpPr>
            <a:spLocks noGrp="1" noChangeArrowheads="1"/>
          </p:cNvSpPr>
          <p:nvPr>
            <p:ph type="title"/>
          </p:nvPr>
        </p:nvSpPr>
        <p:spPr>
          <a:xfrm>
            <a:off x="836984" y="663277"/>
            <a:ext cx="10515600" cy="1325563"/>
          </a:xfrm>
        </p:spPr>
        <p:txBody>
          <a:bodyPr/>
          <a:lstStyle/>
          <a:p>
            <a:pPr eaLnBrk="1" hangingPunct="1"/>
            <a:r>
              <a:rPr lang="de-CH" altLang="de-DE" dirty="0"/>
              <a:t>Und oft einen Satz mehr…</a:t>
            </a:r>
          </a:p>
        </p:txBody>
      </p:sp>
      <p:sp>
        <p:nvSpPr>
          <p:cNvPr id="19460" name="Rectangle 3">
            <a:extLst>
              <a:ext uri="{FF2B5EF4-FFF2-40B4-BE49-F238E27FC236}">
                <a16:creationId xmlns:a16="http://schemas.microsoft.com/office/drawing/2014/main" id="{A17E1058-C29B-A8C5-2668-5346B55EF1FA}"/>
              </a:ext>
            </a:extLst>
          </p:cNvPr>
          <p:cNvSpPr>
            <a:spLocks noGrp="1" noChangeArrowheads="1"/>
          </p:cNvSpPr>
          <p:nvPr>
            <p:ph type="body" idx="1"/>
          </p:nvPr>
        </p:nvSpPr>
        <p:spPr>
          <a:xfrm>
            <a:off x="1847851" y="1855366"/>
            <a:ext cx="8507413" cy="4525962"/>
          </a:xfrm>
        </p:spPr>
        <p:txBody>
          <a:bodyPr/>
          <a:lstStyle/>
          <a:p>
            <a:pPr eaLnBrk="1" hangingPunct="1">
              <a:lnSpc>
                <a:spcPct val="90000"/>
              </a:lnSpc>
              <a:buFont typeface="Wingdings" panose="05000000000000000000" pitchFamily="2" charset="2"/>
              <a:buChar char="§"/>
              <a:defRPr/>
            </a:pPr>
            <a:r>
              <a:rPr lang="de-CH" altLang="de-DE" sz="2000" dirty="0"/>
              <a:t>«Vielen Dank für Ihren </a:t>
            </a:r>
            <a:r>
              <a:rPr lang="de-CH" altLang="de-DE" sz="2000" b="1" dirty="0"/>
              <a:t>wertvollen Besuch hier heute auf der Baustelle im Altersheim Roosen. </a:t>
            </a:r>
            <a:r>
              <a:rPr lang="de-CH" altLang="de-DE" sz="2000" dirty="0"/>
              <a:t>Ich freue mich auf unseren Termin nächste Woche.» </a:t>
            </a:r>
          </a:p>
          <a:p>
            <a:pPr eaLnBrk="1" hangingPunct="1">
              <a:lnSpc>
                <a:spcPct val="90000"/>
              </a:lnSpc>
              <a:buFont typeface="Wingdings" panose="05000000000000000000" pitchFamily="2" charset="2"/>
              <a:buChar char="§"/>
              <a:defRPr/>
            </a:pPr>
            <a:endParaRPr lang="de-CH" altLang="de-DE" sz="2000" dirty="0"/>
          </a:p>
          <a:p>
            <a:pPr eaLnBrk="1" hangingPunct="1">
              <a:lnSpc>
                <a:spcPct val="90000"/>
              </a:lnSpc>
              <a:buFont typeface="Wingdings" panose="05000000000000000000" pitchFamily="2" charset="2"/>
              <a:buChar char="§"/>
              <a:defRPr/>
            </a:pPr>
            <a:r>
              <a:rPr lang="de-CH" altLang="de-DE" sz="2000" dirty="0"/>
              <a:t>«</a:t>
            </a:r>
            <a:r>
              <a:rPr lang="de-CH" altLang="de-DE" sz="2000" b="1" dirty="0"/>
              <a:t>Mit Freude </a:t>
            </a:r>
            <a:r>
              <a:rPr lang="de-CH" altLang="de-DE" sz="2000" dirty="0"/>
              <a:t>überreiche ich Ihnen hier unsere Offerte für Ihren geplanten Umbau, Frau Sonderegger. Schauen Sie die mit Zeit und in Ruhe an. Bei Fragen komme ich gerne bei Ihnen vorbei».   </a:t>
            </a:r>
          </a:p>
          <a:p>
            <a:pPr marL="0" indent="0">
              <a:buNone/>
              <a:defRPr/>
            </a:pPr>
            <a:endParaRPr lang="de-CH" altLang="de-DE" sz="2000" dirty="0"/>
          </a:p>
          <a:p>
            <a:pPr eaLnBrk="1" hangingPunct="1">
              <a:lnSpc>
                <a:spcPct val="90000"/>
              </a:lnSpc>
              <a:buFont typeface="Wingdings" panose="05000000000000000000" pitchFamily="2" charset="2"/>
              <a:buChar char="§"/>
              <a:defRPr/>
            </a:pPr>
            <a:r>
              <a:rPr lang="de-CH" altLang="de-DE" sz="2000" dirty="0"/>
              <a:t>Auch Give-Aways mit rhetorischem «Blumenstrauss» übergeben.</a:t>
            </a:r>
          </a:p>
          <a:p>
            <a:pPr marL="0" indent="0">
              <a:buNone/>
              <a:defRPr/>
            </a:pPr>
            <a:r>
              <a:rPr lang="de-CH" altLang="de-DE" sz="2000" dirty="0"/>
              <a:t>«</a:t>
            </a:r>
            <a:r>
              <a:rPr lang="de-CH" altLang="de-DE" sz="2000" b="1" dirty="0"/>
              <a:t>Mit einem herzlichen Dankeschön </a:t>
            </a:r>
            <a:r>
              <a:rPr lang="de-CH" altLang="de-DE" sz="2000" dirty="0"/>
              <a:t>übergeben wir Ihnen hier unsere selbst zusammengestellte Teemischung. Bleiben Sie gesund.»</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0694A3E-07DC-26B5-3809-97D767DDB918}"/>
              </a:ext>
            </a:extLst>
          </p:cNvPr>
          <p:cNvSpPr>
            <a:spLocks noGrp="1" noChangeArrowheads="1"/>
          </p:cNvSpPr>
          <p:nvPr>
            <p:ph type="title"/>
          </p:nvPr>
        </p:nvSpPr>
        <p:spPr>
          <a:xfrm>
            <a:off x="908992" y="663277"/>
            <a:ext cx="10515600" cy="1325563"/>
          </a:xfrm>
        </p:spPr>
        <p:txBody>
          <a:bodyPr/>
          <a:lstStyle/>
          <a:p>
            <a:pPr eaLnBrk="1" hangingPunct="1"/>
            <a:r>
              <a:rPr lang="de-CH" altLang="de-DE" dirty="0"/>
              <a:t>5 Rezepte für Ihren Alltag</a:t>
            </a:r>
          </a:p>
        </p:txBody>
      </p:sp>
      <p:sp>
        <p:nvSpPr>
          <p:cNvPr id="11267" name="Rectangle 3">
            <a:extLst>
              <a:ext uri="{FF2B5EF4-FFF2-40B4-BE49-F238E27FC236}">
                <a16:creationId xmlns:a16="http://schemas.microsoft.com/office/drawing/2014/main" id="{0400E381-AD26-054E-1A53-27EDEB3EB974}"/>
              </a:ext>
            </a:extLst>
          </p:cNvPr>
          <p:cNvSpPr>
            <a:spLocks noGrp="1" noChangeArrowheads="1"/>
          </p:cNvSpPr>
          <p:nvPr>
            <p:ph idx="1"/>
          </p:nvPr>
        </p:nvSpPr>
        <p:spPr>
          <a:xfrm>
            <a:off x="1919536" y="2060625"/>
            <a:ext cx="8064252" cy="4206106"/>
          </a:xfrm>
        </p:spPr>
        <p:txBody>
          <a:bodyPr>
            <a:normAutofit/>
          </a:bodyPr>
          <a:lstStyle/>
          <a:p>
            <a:pPr marL="0" indent="0">
              <a:buNone/>
              <a:defRPr/>
            </a:pPr>
            <a:r>
              <a:rPr lang="de-CH" altLang="de-DE" sz="2000" dirty="0"/>
              <a:t>1.	Mehr als 50 % deiner Wirkung ist nonverbal</a:t>
            </a:r>
          </a:p>
          <a:p>
            <a:pPr marL="0" indent="0">
              <a:buNone/>
              <a:defRPr/>
            </a:pPr>
            <a:r>
              <a:rPr lang="de-CH" altLang="de-DE" sz="2000" dirty="0"/>
              <a:t>2.	Kommen Sie weiter im Leben mit einer gelungenen, verbalen 	Kommunikationsart</a:t>
            </a:r>
          </a:p>
          <a:p>
            <a:pPr marL="0" indent="0">
              <a:buNone/>
              <a:defRPr/>
            </a:pPr>
            <a:r>
              <a:rPr lang="de-CH" altLang="de-DE" sz="2000" dirty="0"/>
              <a:t>3.	Humor und Kreativität verschönern unseren Alltag </a:t>
            </a:r>
          </a:p>
          <a:p>
            <a:pPr marL="0" indent="0">
              <a:buNone/>
              <a:defRPr/>
            </a:pPr>
            <a:r>
              <a:rPr lang="de-CH" altLang="de-DE" sz="2000" dirty="0"/>
              <a:t>4.	Bringen Sie Struktur in Ihre Gespräche </a:t>
            </a:r>
          </a:p>
          <a:p>
            <a:pPr marL="0" indent="0">
              <a:buNone/>
              <a:defRPr/>
            </a:pPr>
            <a:r>
              <a:rPr lang="de-CH" altLang="de-DE" sz="2000" dirty="0"/>
              <a:t>5.	Ein einfallsreicher Abschluss als «Dessert»</a:t>
            </a:r>
          </a:p>
          <a:p>
            <a:pPr marL="457200" indent="-457200">
              <a:buFont typeface="Zapf Dingbats" charset="2"/>
              <a:buAutoNum type="arabicPeriod" startAt="5"/>
              <a:defRPr/>
            </a:pPr>
            <a:endParaRPr lang="de-CH" altLang="de-DE" sz="2000" dirty="0"/>
          </a:p>
          <a:p>
            <a:pPr marL="0" indent="0">
              <a:buNone/>
              <a:defRPr/>
            </a:pPr>
            <a:endParaRPr lang="de-CH" altLang="de-DE" sz="2000" dirty="0"/>
          </a:p>
          <a:p>
            <a:pPr marL="0" indent="0">
              <a:buNone/>
              <a:defRPr/>
            </a:pPr>
            <a:r>
              <a:rPr lang="de-CH" altLang="de-DE" sz="2000" dirty="0"/>
              <a:t>						</a:t>
            </a:r>
            <a:endParaRPr lang="de-CH" altLang="de-DE" sz="2000" b="1" dirty="0">
              <a:solidFill>
                <a:srgbClr val="C0000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3FDCC5B-2FFE-ED10-0663-D4EBB5AD41E9}"/>
              </a:ext>
            </a:extLst>
          </p:cNvPr>
          <p:cNvSpPr>
            <a:spLocks noGrp="1" noChangeArrowheads="1"/>
          </p:cNvSpPr>
          <p:nvPr>
            <p:ph type="title"/>
          </p:nvPr>
        </p:nvSpPr>
        <p:spPr>
          <a:xfrm>
            <a:off x="908992" y="663277"/>
            <a:ext cx="10515600" cy="1325563"/>
          </a:xfrm>
        </p:spPr>
        <p:txBody>
          <a:bodyPr/>
          <a:lstStyle/>
          <a:p>
            <a:pPr eaLnBrk="1" hangingPunct="1"/>
            <a:r>
              <a:rPr lang="de-CH" altLang="de-DE" dirty="0"/>
              <a:t>Fazit aus langjähriger Kommunikationserfahrung</a:t>
            </a:r>
          </a:p>
        </p:txBody>
      </p:sp>
      <p:sp>
        <p:nvSpPr>
          <p:cNvPr id="6" name="Rectangle 3">
            <a:extLst>
              <a:ext uri="{FF2B5EF4-FFF2-40B4-BE49-F238E27FC236}">
                <a16:creationId xmlns:a16="http://schemas.microsoft.com/office/drawing/2014/main" id="{8813E40D-D737-39D8-B442-AEE1BACE1688}"/>
              </a:ext>
            </a:extLst>
          </p:cNvPr>
          <p:cNvSpPr txBox="1">
            <a:spLocks noChangeArrowheads="1"/>
          </p:cNvSpPr>
          <p:nvPr/>
        </p:nvSpPr>
        <p:spPr bwMode="auto">
          <a:xfrm>
            <a:off x="1981201" y="1711350"/>
            <a:ext cx="8507413" cy="4525962"/>
          </a:xfrm>
          <a:prstGeom prst="rect">
            <a:avLst/>
          </a:prstGeom>
          <a:noFill/>
          <a:ln>
            <a:noFill/>
          </a:ln>
        </p:spPr>
        <p:txBody>
          <a:bodyPr/>
          <a:lstStyle>
            <a:lvl1pPr marL="190500" indent="-190500" algn="l" rtl="0" eaLnBrk="0" fontAlgn="base" hangingPunct="0">
              <a:lnSpc>
                <a:spcPts val="2200"/>
              </a:lnSpc>
              <a:spcBef>
                <a:spcPts val="800"/>
              </a:spcBef>
              <a:spcAft>
                <a:spcPct val="0"/>
              </a:spcAft>
              <a:buClr>
                <a:srgbClr val="969696"/>
              </a:buClr>
              <a:buSzPct val="70000"/>
              <a:buFont typeface="Zapf Dingbats" charset="2"/>
              <a:buBlip>
                <a:blip r:embed="rId2"/>
              </a:buBlip>
              <a:defRPr>
                <a:solidFill>
                  <a:schemeClr val="tx1"/>
                </a:solidFill>
                <a:latin typeface="+mn-lt"/>
                <a:ea typeface="+mn-ea"/>
                <a:cs typeface="+mn-cs"/>
              </a:defRPr>
            </a:lvl1pPr>
            <a:lvl2pPr marL="571500" indent="-190500" algn="l" rtl="0" eaLnBrk="0" fontAlgn="base" hangingPunct="0">
              <a:lnSpc>
                <a:spcPts val="2200"/>
              </a:lnSpc>
              <a:spcBef>
                <a:spcPts val="800"/>
              </a:spcBef>
              <a:spcAft>
                <a:spcPct val="0"/>
              </a:spcAft>
              <a:buClr>
                <a:schemeClr val="bg2"/>
              </a:buClr>
              <a:buSzPct val="50000"/>
              <a:buFont typeface="Zapf Dingbats" charset="2"/>
              <a:buBlip>
                <a:blip r:embed="rId2"/>
              </a:buBlip>
              <a:defRPr>
                <a:solidFill>
                  <a:schemeClr val="tx1"/>
                </a:solidFill>
                <a:latin typeface="+mn-lt"/>
              </a:defRPr>
            </a:lvl2pPr>
            <a:lvl3pPr marL="952500" indent="-190500" algn="l" rtl="0" eaLnBrk="0" fontAlgn="base" hangingPunct="0">
              <a:lnSpc>
                <a:spcPts val="2200"/>
              </a:lnSpc>
              <a:spcBef>
                <a:spcPts val="800"/>
              </a:spcBef>
              <a:spcAft>
                <a:spcPct val="0"/>
              </a:spcAft>
              <a:buClr>
                <a:schemeClr val="bg2"/>
              </a:buClr>
              <a:buSzPct val="50000"/>
              <a:buFont typeface="Zapf Dingbats" charset="2"/>
              <a:buBlip>
                <a:blip r:embed="rId2"/>
              </a:buBlip>
              <a:defRPr>
                <a:solidFill>
                  <a:schemeClr val="tx1"/>
                </a:solidFill>
                <a:latin typeface="+mn-lt"/>
              </a:defRPr>
            </a:lvl3pPr>
            <a:lvl4pPr marL="1333500" indent="-190500" algn="l" rtl="0" eaLnBrk="0" fontAlgn="base" hangingPunct="0">
              <a:lnSpc>
                <a:spcPts val="2200"/>
              </a:lnSpc>
              <a:spcBef>
                <a:spcPts val="800"/>
              </a:spcBef>
              <a:spcAft>
                <a:spcPct val="0"/>
              </a:spcAft>
              <a:buClr>
                <a:schemeClr val="bg2"/>
              </a:buClr>
              <a:buSzPct val="50000"/>
              <a:buFont typeface="Zapf Dingbats" charset="2"/>
              <a:buBlip>
                <a:blip r:embed="rId2"/>
              </a:buBlip>
              <a:defRPr>
                <a:solidFill>
                  <a:schemeClr val="tx1"/>
                </a:solidFill>
                <a:latin typeface="+mn-lt"/>
              </a:defRPr>
            </a:lvl4pPr>
            <a:lvl5pPr marL="1714500" indent="-190500" algn="l" rtl="0" eaLnBrk="0" fontAlgn="base" hangingPunct="0">
              <a:lnSpc>
                <a:spcPts val="2200"/>
              </a:lnSpc>
              <a:spcBef>
                <a:spcPts val="800"/>
              </a:spcBef>
              <a:spcAft>
                <a:spcPct val="0"/>
              </a:spcAft>
              <a:buClr>
                <a:schemeClr val="bg2"/>
              </a:buClr>
              <a:buSzPct val="50000"/>
              <a:buFont typeface="Zapf Dingbats" charset="2"/>
              <a:buBlip>
                <a:blip r:embed="rId2"/>
              </a:buBlip>
              <a:defRPr>
                <a:solidFill>
                  <a:schemeClr val="tx1"/>
                </a:solidFill>
                <a:latin typeface="+mn-lt"/>
              </a:defRPr>
            </a:lvl5pPr>
            <a:lvl6pPr marL="2171700" indent="-190500" algn="l" rtl="0" fontAlgn="base">
              <a:lnSpc>
                <a:spcPts val="2200"/>
              </a:lnSpc>
              <a:spcBef>
                <a:spcPts val="800"/>
              </a:spcBef>
              <a:spcAft>
                <a:spcPct val="0"/>
              </a:spcAft>
              <a:buClr>
                <a:schemeClr val="bg2"/>
              </a:buClr>
              <a:buSzPct val="50000"/>
              <a:buFont typeface="Zapf Dingbats" charset="2"/>
              <a:buBlip>
                <a:blip r:embed="rId2"/>
              </a:buBlip>
              <a:defRPr>
                <a:solidFill>
                  <a:schemeClr val="tx1"/>
                </a:solidFill>
                <a:latin typeface="+mn-lt"/>
              </a:defRPr>
            </a:lvl6pPr>
            <a:lvl7pPr marL="2628900" indent="-190500" algn="l" rtl="0" fontAlgn="base">
              <a:lnSpc>
                <a:spcPts val="2200"/>
              </a:lnSpc>
              <a:spcBef>
                <a:spcPts val="800"/>
              </a:spcBef>
              <a:spcAft>
                <a:spcPct val="0"/>
              </a:spcAft>
              <a:buClr>
                <a:schemeClr val="bg2"/>
              </a:buClr>
              <a:buSzPct val="50000"/>
              <a:buFont typeface="Zapf Dingbats" charset="2"/>
              <a:buBlip>
                <a:blip r:embed="rId2"/>
              </a:buBlip>
              <a:defRPr>
                <a:solidFill>
                  <a:schemeClr val="tx1"/>
                </a:solidFill>
                <a:latin typeface="+mn-lt"/>
              </a:defRPr>
            </a:lvl7pPr>
            <a:lvl8pPr marL="3086100" indent="-190500" algn="l" rtl="0" fontAlgn="base">
              <a:lnSpc>
                <a:spcPts val="2200"/>
              </a:lnSpc>
              <a:spcBef>
                <a:spcPts val="800"/>
              </a:spcBef>
              <a:spcAft>
                <a:spcPct val="0"/>
              </a:spcAft>
              <a:buClr>
                <a:schemeClr val="bg2"/>
              </a:buClr>
              <a:buSzPct val="50000"/>
              <a:buFont typeface="Zapf Dingbats" charset="2"/>
              <a:buBlip>
                <a:blip r:embed="rId2"/>
              </a:buBlip>
              <a:defRPr>
                <a:solidFill>
                  <a:schemeClr val="tx1"/>
                </a:solidFill>
                <a:latin typeface="+mn-lt"/>
              </a:defRPr>
            </a:lvl8pPr>
            <a:lvl9pPr marL="3543300" indent="-190500" algn="l" rtl="0" fontAlgn="base">
              <a:lnSpc>
                <a:spcPts val="2200"/>
              </a:lnSpc>
              <a:spcBef>
                <a:spcPts val="800"/>
              </a:spcBef>
              <a:spcAft>
                <a:spcPct val="0"/>
              </a:spcAft>
              <a:buClr>
                <a:schemeClr val="bg2"/>
              </a:buClr>
              <a:buSzPct val="50000"/>
              <a:buFont typeface="Zapf Dingbats" charset="2"/>
              <a:buBlip>
                <a:blip r:embed="rId2"/>
              </a:buBlip>
              <a:defRPr>
                <a:solidFill>
                  <a:schemeClr val="tx1"/>
                </a:solidFill>
                <a:latin typeface="+mn-lt"/>
              </a:defRPr>
            </a:lvl9pPr>
          </a:lstStyle>
          <a:p>
            <a:pPr marL="190500" marR="0" lvl="0" indent="-190500" algn="l" defTabSz="914400" rtl="0" eaLnBrk="1" fontAlgn="base" latinLnBrk="0" hangingPunct="1">
              <a:lnSpc>
                <a:spcPct val="90000"/>
              </a:lnSpc>
              <a:spcBef>
                <a:spcPts val="800"/>
              </a:spcBef>
              <a:spcAft>
                <a:spcPct val="0"/>
              </a:spcAft>
              <a:buClr>
                <a:srgbClr val="969696"/>
              </a:buClr>
              <a:buSzPct val="70000"/>
              <a:buFont typeface="Wingdings" panose="05000000000000000000" pitchFamily="2" charset="2"/>
              <a:buChar char="§"/>
              <a:tabLst/>
              <a:defRPr/>
            </a:pPr>
            <a:r>
              <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rPr>
              <a:t>Eine entspannte Gesprächsatmosphäre geht über alles (Gesprächspausen machen) </a:t>
            </a:r>
          </a:p>
          <a:p>
            <a:pPr marL="190500" marR="0" lvl="0" indent="-190500" algn="l" defTabSz="914400" rtl="0" eaLnBrk="1" fontAlgn="base" latinLnBrk="0" hangingPunct="1">
              <a:lnSpc>
                <a:spcPct val="90000"/>
              </a:lnSpc>
              <a:spcBef>
                <a:spcPts val="800"/>
              </a:spcBef>
              <a:spcAft>
                <a:spcPct val="0"/>
              </a:spcAft>
              <a:buClr>
                <a:srgbClr val="969696"/>
              </a:buClr>
              <a:buSzPct val="70000"/>
              <a:buFont typeface="Wingdings" panose="05000000000000000000" pitchFamily="2" charset="2"/>
              <a:buChar char="§"/>
              <a:tabLst/>
              <a:defRPr/>
            </a:pPr>
            <a:endPar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190500" marR="0" lvl="0" indent="-190500" algn="l" defTabSz="914400" rtl="0" eaLnBrk="1" fontAlgn="base" latinLnBrk="0" hangingPunct="1">
              <a:lnSpc>
                <a:spcPct val="90000"/>
              </a:lnSpc>
              <a:spcBef>
                <a:spcPts val="800"/>
              </a:spcBef>
              <a:spcAft>
                <a:spcPct val="0"/>
              </a:spcAft>
              <a:buClr>
                <a:srgbClr val="969696"/>
              </a:buClr>
              <a:buSzPct val="70000"/>
              <a:buFont typeface="Wingdings" panose="05000000000000000000" pitchFamily="2" charset="2"/>
              <a:buChar char="§"/>
              <a:tabLst/>
              <a:defRPr/>
            </a:pPr>
            <a:r>
              <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rPr>
              <a:t>Lassen Sie sich, Ihren Gesprächspartnern und dem Dialog </a:t>
            </a:r>
            <a:r>
              <a:rPr kumimoji="0" lang="de-CH" altLang="de-DE" sz="2000" b="1" i="0" u="none" strike="noStrike" kern="0" cap="none" spc="0" normalizeH="0" baseline="0" noProof="0" dirty="0">
                <a:ln>
                  <a:noFill/>
                </a:ln>
                <a:solidFill>
                  <a:prstClr val="black"/>
                </a:solidFill>
                <a:effectLst/>
                <a:uLnTx/>
                <a:uFillTx/>
                <a:latin typeface="Calibri" panose="020F0502020204030204"/>
                <a:ea typeface="+mn-ea"/>
                <a:cs typeface="+mn-cs"/>
              </a:rPr>
              <a:t>Zeit</a:t>
            </a:r>
            <a:r>
              <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rPr>
              <a:t> und strahlen Sie </a:t>
            </a:r>
            <a:r>
              <a:rPr kumimoji="0" lang="de-CH" altLang="de-DE" sz="2000" b="1" i="0" u="none" strike="noStrike" kern="0" cap="none" spc="0" normalizeH="0" baseline="0" noProof="0" dirty="0">
                <a:ln>
                  <a:noFill/>
                </a:ln>
                <a:solidFill>
                  <a:prstClr val="black"/>
                </a:solidFill>
                <a:effectLst/>
                <a:uLnTx/>
                <a:uFillTx/>
                <a:latin typeface="Calibri" panose="020F0502020204030204"/>
                <a:ea typeface="+mn-ea"/>
                <a:cs typeface="+mn-cs"/>
              </a:rPr>
              <a:t>Ruhe</a:t>
            </a:r>
            <a:r>
              <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rPr>
              <a:t> aus</a:t>
            </a:r>
          </a:p>
          <a:p>
            <a:pPr marL="190500" marR="0" lvl="0" indent="-190500" algn="l" defTabSz="914400" rtl="0" eaLnBrk="1" fontAlgn="base" latinLnBrk="0" hangingPunct="1">
              <a:lnSpc>
                <a:spcPct val="90000"/>
              </a:lnSpc>
              <a:spcBef>
                <a:spcPts val="800"/>
              </a:spcBef>
              <a:spcAft>
                <a:spcPct val="0"/>
              </a:spcAft>
              <a:buClr>
                <a:srgbClr val="969696"/>
              </a:buClr>
              <a:buSzPct val="70000"/>
              <a:buFont typeface="Wingdings" panose="05000000000000000000" pitchFamily="2" charset="2"/>
              <a:buChar char="§"/>
              <a:tabLst/>
              <a:defRPr/>
            </a:pPr>
            <a:endPar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190500" marR="0" lvl="0" indent="-190500" algn="l" defTabSz="914400" rtl="0" eaLnBrk="1" fontAlgn="base" latinLnBrk="0" hangingPunct="1">
              <a:lnSpc>
                <a:spcPct val="90000"/>
              </a:lnSpc>
              <a:spcBef>
                <a:spcPts val="800"/>
              </a:spcBef>
              <a:spcAft>
                <a:spcPct val="0"/>
              </a:spcAft>
              <a:buClr>
                <a:srgbClr val="969696"/>
              </a:buClr>
              <a:buSzPct val="70000"/>
              <a:buFont typeface="Wingdings" panose="05000000000000000000" pitchFamily="2" charset="2"/>
              <a:buChar char="§"/>
              <a:tabLst/>
              <a:defRPr/>
            </a:pPr>
            <a:r>
              <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rPr>
              <a:t>Erst wenn Ihr Gegenüber spricht, kann das Eis brechen. Darum sind W-Fragen so wichtig</a:t>
            </a:r>
          </a:p>
          <a:p>
            <a:pPr marL="190500" marR="0" lvl="0" indent="-190500" algn="l" defTabSz="914400" rtl="0" eaLnBrk="1" fontAlgn="base" latinLnBrk="0" hangingPunct="1">
              <a:lnSpc>
                <a:spcPct val="90000"/>
              </a:lnSpc>
              <a:spcBef>
                <a:spcPts val="800"/>
              </a:spcBef>
              <a:spcAft>
                <a:spcPct val="0"/>
              </a:spcAft>
              <a:buClr>
                <a:srgbClr val="969696"/>
              </a:buClr>
              <a:buSzPct val="70000"/>
              <a:buFont typeface="Wingdings" panose="05000000000000000000" pitchFamily="2" charset="2"/>
              <a:buChar char="§"/>
              <a:tabLst/>
              <a:defRPr/>
            </a:pPr>
            <a:endPar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190500" marR="0" lvl="0" indent="-190500" algn="l" defTabSz="914400" rtl="0" eaLnBrk="1" fontAlgn="base" latinLnBrk="0" hangingPunct="1">
              <a:lnSpc>
                <a:spcPct val="90000"/>
              </a:lnSpc>
              <a:spcBef>
                <a:spcPts val="800"/>
              </a:spcBef>
              <a:spcAft>
                <a:spcPct val="0"/>
              </a:spcAft>
              <a:buClr>
                <a:srgbClr val="969696"/>
              </a:buClr>
              <a:buSzPct val="70000"/>
              <a:buFont typeface="Wingdings" panose="05000000000000000000" pitchFamily="2" charset="2"/>
              <a:buChar char="§"/>
              <a:tabLst/>
              <a:defRPr/>
            </a:pPr>
            <a:r>
              <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rPr>
              <a:t>Emotionen machen den Dialog viel wertvoller. </a:t>
            </a:r>
            <a:r>
              <a:rPr kumimoji="0" lang="de-CH" altLang="de-DE" sz="2000" b="1" i="0" u="none" strike="noStrike" kern="0" cap="none" spc="0" normalizeH="0" baseline="0" noProof="0" dirty="0">
                <a:ln>
                  <a:noFill/>
                </a:ln>
                <a:solidFill>
                  <a:prstClr val="black"/>
                </a:solidFill>
                <a:effectLst/>
                <a:uLnTx/>
                <a:uFillTx/>
                <a:latin typeface="Calibri" panose="020F0502020204030204"/>
                <a:ea typeface="+mn-ea"/>
                <a:cs typeface="+mn-cs"/>
              </a:rPr>
              <a:t>Lachen</a:t>
            </a:r>
            <a:r>
              <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rPr>
              <a:t> Sie auch mal (Humor steht für Gelassenheit, Entspanntheit, wirkt ansteckend…). </a:t>
            </a:r>
          </a:p>
          <a:p>
            <a:pPr marL="190500" marR="0" lvl="0" indent="-190500" algn="l" defTabSz="914400" rtl="0" eaLnBrk="1" fontAlgn="base" latinLnBrk="0" hangingPunct="1">
              <a:lnSpc>
                <a:spcPct val="90000"/>
              </a:lnSpc>
              <a:spcBef>
                <a:spcPts val="800"/>
              </a:spcBef>
              <a:spcAft>
                <a:spcPct val="0"/>
              </a:spcAft>
              <a:buClr>
                <a:srgbClr val="969696"/>
              </a:buClr>
              <a:buSzPct val="70000"/>
              <a:buFont typeface="Wingdings" panose="05000000000000000000" pitchFamily="2" charset="2"/>
              <a:buChar char="§"/>
              <a:tabLst/>
              <a:defRPr/>
            </a:pPr>
            <a:endPar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190500" marR="0" lvl="0" indent="-190500" algn="l" defTabSz="914400" rtl="0" eaLnBrk="1" fontAlgn="base" latinLnBrk="0" hangingPunct="1">
              <a:lnSpc>
                <a:spcPct val="90000"/>
              </a:lnSpc>
              <a:spcBef>
                <a:spcPts val="800"/>
              </a:spcBef>
              <a:spcAft>
                <a:spcPct val="0"/>
              </a:spcAft>
              <a:buClr>
                <a:srgbClr val="969696"/>
              </a:buClr>
              <a:buSzPct val="70000"/>
              <a:buFont typeface="Wingdings" panose="05000000000000000000" pitchFamily="2" charset="2"/>
              <a:buChar char="§"/>
              <a:tabLst/>
              <a:defRPr/>
            </a:pPr>
            <a:r>
              <a:rPr kumimoji="0" lang="de-CH" altLang="de-DE" sz="2000" b="0" i="0" u="none" strike="noStrike" kern="0" cap="none" spc="0" normalizeH="0" baseline="0" noProof="0" dirty="0">
                <a:ln>
                  <a:noFill/>
                </a:ln>
                <a:solidFill>
                  <a:prstClr val="black"/>
                </a:solidFill>
                <a:effectLst/>
                <a:uLnTx/>
                <a:uFillTx/>
                <a:latin typeface="Calibri" panose="020F0502020204030204"/>
                <a:ea typeface="+mn-ea"/>
                <a:cs typeface="+mn-cs"/>
              </a:rPr>
              <a:t>Lust haben, neue Menschen und Ihre Gedanken, Wünsche und Träume kennen zu lernen</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Grafik 4">
            <a:extLst>
              <a:ext uri="{FF2B5EF4-FFF2-40B4-BE49-F238E27FC236}">
                <a16:creationId xmlns:a16="http://schemas.microsoft.com/office/drawing/2014/main" id="{83D70442-0A25-A3B8-D60A-31F2713300D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5440" y="980728"/>
            <a:ext cx="10683007" cy="600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496DBD2-AA44-4F54-89C3-BD60AE950946}"/>
              </a:ext>
            </a:extLst>
          </p:cNvPr>
          <p:cNvSpPr>
            <a:spLocks noGrp="1"/>
          </p:cNvSpPr>
          <p:nvPr>
            <p:ph idx="1"/>
          </p:nvPr>
        </p:nvSpPr>
        <p:spPr>
          <a:xfrm>
            <a:off x="838200" y="3573016"/>
            <a:ext cx="10515600" cy="2819971"/>
          </a:xfrm>
        </p:spPr>
        <p:txBody>
          <a:bodyPr>
            <a:normAutofit/>
          </a:bodyPr>
          <a:lstStyle/>
          <a:p>
            <a:pPr marL="0" indent="0" algn="ctr">
              <a:buNone/>
            </a:pPr>
            <a:endParaRPr lang="de-CH" sz="4800" dirty="0"/>
          </a:p>
          <a:p>
            <a:pPr algn="ctr"/>
            <a:endParaRPr lang="de-CH" sz="4800" dirty="0"/>
          </a:p>
          <a:p>
            <a:pPr algn="ctr"/>
            <a:endParaRPr lang="de-CH" sz="4800" dirty="0"/>
          </a:p>
          <a:p>
            <a:pPr marL="0" indent="0" algn="ctr">
              <a:buNone/>
            </a:pPr>
            <a:r>
              <a:rPr lang="de-CH" sz="2400" dirty="0"/>
              <a:t>Danke für die Aufmerksamkeit</a:t>
            </a:r>
          </a:p>
        </p:txBody>
      </p:sp>
      <p:sp>
        <p:nvSpPr>
          <p:cNvPr id="3" name="Fußzeilenplatzhalter 2">
            <a:extLst>
              <a:ext uri="{FF2B5EF4-FFF2-40B4-BE49-F238E27FC236}">
                <a16:creationId xmlns:a16="http://schemas.microsoft.com/office/drawing/2014/main" id="{2C985E2A-B8A0-4349-B405-770E007AFD8C}"/>
              </a:ext>
            </a:extLst>
          </p:cNvPr>
          <p:cNvSpPr>
            <a:spLocks noGrp="1"/>
          </p:cNvSpPr>
          <p:nvPr>
            <p:ph type="ftr" sz="quarter" idx="3"/>
          </p:nvPr>
        </p:nvSpPr>
        <p:spPr/>
        <p:txBody>
          <a:bodyPr/>
          <a:lstStyle/>
          <a:p>
            <a:r>
              <a:rPr lang="de-DE"/>
              <a:t>Berufsbildneranlass EIT.ost - 16. Januar 2025</a:t>
            </a:r>
            <a:endParaRPr lang="de-CH" dirty="0"/>
          </a:p>
        </p:txBody>
      </p:sp>
      <p:pic>
        <p:nvPicPr>
          <p:cNvPr id="4" name="Grafik 3" descr="Ein Bild, das draußen, Schild, Gras, Straße enthält.&#10;&#10;Automatisch generierte Beschreibung">
            <a:extLst>
              <a:ext uri="{FF2B5EF4-FFF2-40B4-BE49-F238E27FC236}">
                <a16:creationId xmlns:a16="http://schemas.microsoft.com/office/drawing/2014/main" id="{C1AC58D9-7825-4400-81AB-C04E9FEA1B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9616" y="872715"/>
            <a:ext cx="6624736" cy="4968552"/>
          </a:xfrm>
          <a:prstGeom prst="rect">
            <a:avLst/>
          </a:prstGeom>
        </p:spPr>
      </p:pic>
    </p:spTree>
    <p:extLst>
      <p:ext uri="{BB962C8B-B14F-4D97-AF65-F5344CB8AC3E}">
        <p14:creationId xmlns:p14="http://schemas.microsoft.com/office/powerpoint/2010/main" val="1752208951"/>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6DDF3996-F2A0-4070-8E9D-73BA0562AADD}"/>
              </a:ext>
            </a:extLst>
          </p:cNvPr>
          <p:cNvSpPr>
            <a:spLocks noGrp="1"/>
          </p:cNvSpPr>
          <p:nvPr>
            <p:ph type="ftr" sz="quarter" idx="3"/>
          </p:nvPr>
        </p:nvSpPr>
        <p:spPr/>
        <p:txBody>
          <a:bodyPr/>
          <a:lstStyle/>
          <a:p>
            <a:r>
              <a:rPr lang="de-DE"/>
              <a:t>Berufsbildneranlass EIT.ost - 16. Januar 2025</a:t>
            </a:r>
            <a:endParaRPr lang="de-CH" dirty="0"/>
          </a:p>
        </p:txBody>
      </p:sp>
      <p:sp>
        <p:nvSpPr>
          <p:cNvPr id="4" name="Inhaltsplatzhalter 2">
            <a:extLst>
              <a:ext uri="{FF2B5EF4-FFF2-40B4-BE49-F238E27FC236}">
                <a16:creationId xmlns:a16="http://schemas.microsoft.com/office/drawing/2014/main" id="{ABAECEB4-9497-41F1-A0F8-469BF4B7DF3A}"/>
              </a:ext>
            </a:extLst>
          </p:cNvPr>
          <p:cNvSpPr>
            <a:spLocks noGrp="1"/>
          </p:cNvSpPr>
          <p:nvPr>
            <p:ph idx="1"/>
          </p:nvPr>
        </p:nvSpPr>
        <p:spPr>
          <a:xfrm>
            <a:off x="191344" y="1230213"/>
            <a:ext cx="11449272" cy="5405685"/>
          </a:xfrm>
        </p:spPr>
        <p:txBody>
          <a:bodyPr>
            <a:normAutofit fontScale="92500" lnSpcReduction="10000"/>
          </a:bodyPr>
          <a:lstStyle/>
          <a:p>
            <a:pPr algn="ctr" eaLnBrk="1" hangingPunct="1">
              <a:buFont typeface="Arial" charset="0"/>
              <a:buNone/>
            </a:pPr>
            <a:r>
              <a:rPr lang="de-CH" sz="4800" b="1" dirty="0">
                <a:solidFill>
                  <a:schemeClr val="tx1">
                    <a:lumMod val="65000"/>
                    <a:lumOff val="35000"/>
                  </a:schemeClr>
                </a:solidFill>
                <a:cs typeface="Arial" charset="0"/>
              </a:rPr>
              <a:t>Danke</a:t>
            </a:r>
            <a:r>
              <a:rPr lang="de-CH" sz="4000" dirty="0">
                <a:solidFill>
                  <a:schemeClr val="tx1">
                    <a:lumMod val="65000"/>
                    <a:lumOff val="35000"/>
                  </a:schemeClr>
                </a:solidFill>
                <a:cs typeface="Arial" charset="0"/>
              </a:rPr>
              <a:t> </a:t>
            </a:r>
          </a:p>
          <a:p>
            <a:pPr algn="ctr" eaLnBrk="1" hangingPunct="1">
              <a:buFont typeface="Arial" charset="0"/>
              <a:buNone/>
            </a:pPr>
            <a:r>
              <a:rPr lang="de-CH" sz="4000" dirty="0">
                <a:solidFill>
                  <a:schemeClr val="tx1">
                    <a:lumMod val="65000"/>
                    <a:lumOff val="35000"/>
                  </a:schemeClr>
                </a:solidFill>
                <a:cs typeface="Arial" charset="0"/>
              </a:rPr>
              <a:t>und ich freue mich auf den nächsten Berufsbildneranlass am </a:t>
            </a:r>
          </a:p>
          <a:p>
            <a:pPr algn="ctr" eaLnBrk="1" hangingPunct="1">
              <a:buFont typeface="Arial" charset="0"/>
              <a:buNone/>
            </a:pPr>
            <a:endParaRPr lang="de-CH" sz="4000" dirty="0">
              <a:solidFill>
                <a:schemeClr val="tx1">
                  <a:lumMod val="65000"/>
                  <a:lumOff val="35000"/>
                </a:schemeClr>
              </a:solidFill>
              <a:cs typeface="Arial" charset="0"/>
            </a:endParaRPr>
          </a:p>
          <a:p>
            <a:pPr algn="ctr" eaLnBrk="1" hangingPunct="1">
              <a:buFont typeface="Arial" charset="0"/>
              <a:buNone/>
            </a:pPr>
            <a:r>
              <a:rPr lang="de-CH" sz="4000" dirty="0">
                <a:solidFill>
                  <a:srgbClr val="C00000"/>
                </a:solidFill>
                <a:cs typeface="Arial" charset="0"/>
              </a:rPr>
              <a:t>15. Januar 2026</a:t>
            </a:r>
          </a:p>
          <a:p>
            <a:pPr algn="ctr" eaLnBrk="1" hangingPunct="1">
              <a:buFont typeface="Arial" charset="0"/>
              <a:buNone/>
            </a:pPr>
            <a:endParaRPr lang="de-CH" sz="4000" dirty="0">
              <a:solidFill>
                <a:srgbClr val="C00000"/>
              </a:solidFill>
              <a:cs typeface="Arial" charset="0"/>
            </a:endParaRPr>
          </a:p>
          <a:p>
            <a:pPr algn="ctr" eaLnBrk="1" hangingPunct="1">
              <a:buFont typeface="Arial" charset="0"/>
              <a:buNone/>
            </a:pPr>
            <a:r>
              <a:rPr lang="de-CH" sz="4000" dirty="0">
                <a:solidFill>
                  <a:schemeClr val="tx1">
                    <a:lumMod val="65000"/>
                    <a:lumOff val="35000"/>
                  </a:schemeClr>
                </a:solidFill>
                <a:cs typeface="Arial" charset="0"/>
              </a:rPr>
              <a:t>Hauptreferat mit Workshops</a:t>
            </a:r>
          </a:p>
          <a:p>
            <a:pPr algn="ctr" eaLnBrk="1" hangingPunct="1">
              <a:buFont typeface="Arial" charset="0"/>
              <a:buNone/>
            </a:pPr>
            <a:r>
              <a:rPr lang="de-CH" sz="4000" dirty="0">
                <a:solidFill>
                  <a:schemeClr val="tx1">
                    <a:lumMod val="65000"/>
                    <a:lumOff val="35000"/>
                  </a:schemeClr>
                </a:solidFill>
                <a:cs typeface="Arial" charset="0"/>
              </a:rPr>
              <a:t>Umsetzungsdokumente </a:t>
            </a:r>
            <a:r>
              <a:rPr lang="de-CH" sz="4000" dirty="0" err="1">
                <a:solidFill>
                  <a:schemeClr val="tx1">
                    <a:lumMod val="65000"/>
                    <a:lumOff val="35000"/>
                  </a:schemeClr>
                </a:solidFill>
                <a:cs typeface="Arial" charset="0"/>
              </a:rPr>
              <a:t>BiVo</a:t>
            </a:r>
            <a:r>
              <a:rPr lang="de-CH" sz="4000" dirty="0">
                <a:solidFill>
                  <a:schemeClr val="tx1">
                    <a:lumMod val="65000"/>
                    <a:lumOff val="35000"/>
                  </a:schemeClr>
                </a:solidFill>
                <a:cs typeface="Arial" charset="0"/>
              </a:rPr>
              <a:t>/</a:t>
            </a:r>
            <a:r>
              <a:rPr lang="de-CH" sz="4000" dirty="0" err="1">
                <a:solidFill>
                  <a:schemeClr val="tx1">
                    <a:lumMod val="65000"/>
                    <a:lumOff val="35000"/>
                  </a:schemeClr>
                </a:solidFill>
                <a:cs typeface="Arial" charset="0"/>
              </a:rPr>
              <a:t>BiPla</a:t>
            </a:r>
            <a:endParaRPr lang="de-CH" sz="4000" dirty="0">
              <a:solidFill>
                <a:schemeClr val="tx1">
                  <a:lumMod val="65000"/>
                  <a:lumOff val="35000"/>
                </a:schemeClr>
              </a:solidFill>
              <a:cs typeface="Arial" charset="0"/>
            </a:endParaRPr>
          </a:p>
          <a:p>
            <a:pPr algn="ctr" eaLnBrk="1" hangingPunct="1">
              <a:buFont typeface="Arial" charset="0"/>
              <a:buNone/>
            </a:pPr>
            <a:r>
              <a:rPr lang="de-CH" sz="1800" dirty="0">
                <a:effectLst/>
                <a:latin typeface="Calibri" panose="020F0502020204030204" pitchFamily="34" charset="0"/>
                <a:ea typeface="Calibri" panose="020F0502020204030204" pitchFamily="34" charset="0"/>
              </a:rPr>
              <a:t>Neu mit Handlungskompetenzen, was bedeutet dies für die Ausbildung im Betrieb, Schule, üK</a:t>
            </a:r>
            <a:endParaRPr lang="de-CH" sz="1900" dirty="0">
              <a:solidFill>
                <a:schemeClr val="tx1">
                  <a:lumMod val="65000"/>
                  <a:lumOff val="35000"/>
                </a:schemeClr>
              </a:solidFill>
              <a:cs typeface="Arial" charset="0"/>
            </a:endParaRPr>
          </a:p>
          <a:p>
            <a:pPr algn="ctr" eaLnBrk="1" hangingPunct="1">
              <a:buFont typeface="Arial" charset="0"/>
              <a:buNone/>
            </a:pPr>
            <a:r>
              <a:rPr lang="de-CH" sz="4000" dirty="0">
                <a:solidFill>
                  <a:srgbClr val="C00000"/>
                </a:solidFill>
                <a:cs typeface="Arial" charset="0"/>
              </a:rPr>
              <a:t> </a:t>
            </a:r>
            <a:endParaRPr lang="de-CH" dirty="0">
              <a:solidFill>
                <a:srgbClr val="C00000"/>
              </a:solidFill>
              <a:cs typeface="Arial" charset="0"/>
            </a:endParaRPr>
          </a:p>
          <a:p>
            <a:pPr eaLnBrk="1" hangingPunct="1">
              <a:buFont typeface="Arial" charset="0"/>
              <a:buNone/>
            </a:pPr>
            <a:endParaRPr lang="de-CH" b="0" dirty="0">
              <a:cs typeface="Arial" charset="0"/>
            </a:endParaRPr>
          </a:p>
          <a:p>
            <a:pPr algn="ctr" eaLnBrk="1" hangingPunct="1">
              <a:buFont typeface="Arial" charset="0"/>
              <a:buNone/>
            </a:pPr>
            <a:endParaRPr lang="de-CH" b="0" dirty="0">
              <a:cs typeface="Arial" charset="0"/>
            </a:endParaRPr>
          </a:p>
        </p:txBody>
      </p:sp>
    </p:spTree>
    <p:extLst>
      <p:ext uri="{BB962C8B-B14F-4D97-AF65-F5344CB8AC3E}">
        <p14:creationId xmlns:p14="http://schemas.microsoft.com/office/powerpoint/2010/main" val="2757212841"/>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210F126-7D24-4C21-B997-68983B83EF13}"/>
              </a:ext>
            </a:extLst>
          </p:cNvPr>
          <p:cNvSpPr>
            <a:spLocks noGrp="1"/>
          </p:cNvSpPr>
          <p:nvPr>
            <p:ph type="ftr" sz="quarter" idx="3"/>
          </p:nvPr>
        </p:nvSpPr>
        <p:spPr/>
        <p:txBody>
          <a:bodyPr/>
          <a:lstStyle/>
          <a:p>
            <a:r>
              <a:rPr lang="de-DE"/>
              <a:t>Berufsbildneranlass EIT.ost - 16. Januar 2025</a:t>
            </a:r>
            <a:endParaRPr lang="de-CH" dirty="0"/>
          </a:p>
        </p:txBody>
      </p:sp>
      <p:sp>
        <p:nvSpPr>
          <p:cNvPr id="4" name="Inhaltsplatzhalter 2">
            <a:extLst>
              <a:ext uri="{FF2B5EF4-FFF2-40B4-BE49-F238E27FC236}">
                <a16:creationId xmlns:a16="http://schemas.microsoft.com/office/drawing/2014/main" id="{77A4BE3B-C468-4692-84BE-B0D40390998B}"/>
              </a:ext>
            </a:extLst>
          </p:cNvPr>
          <p:cNvSpPr>
            <a:spLocks noGrp="1"/>
          </p:cNvSpPr>
          <p:nvPr>
            <p:ph idx="1"/>
          </p:nvPr>
        </p:nvSpPr>
        <p:spPr>
          <a:xfrm>
            <a:off x="839416" y="1300789"/>
            <a:ext cx="10945216" cy="4525963"/>
          </a:xfrm>
        </p:spPr>
        <p:txBody>
          <a:bodyPr/>
          <a:lstStyle/>
          <a:p>
            <a:pPr eaLnBrk="1" hangingPunct="1">
              <a:buFont typeface="Arial" charset="0"/>
              <a:buNone/>
            </a:pPr>
            <a:r>
              <a:rPr lang="de-CH" sz="4000" dirty="0">
                <a:solidFill>
                  <a:schemeClr val="tx1">
                    <a:lumMod val="65000"/>
                    <a:lumOff val="35000"/>
                  </a:schemeClr>
                </a:solidFill>
                <a:cs typeface="Arial" charset="0"/>
              </a:rPr>
              <a:t>Infos aus den Berufsfachschulen als Lerninseln</a:t>
            </a:r>
            <a:endParaRPr lang="de-CH" dirty="0">
              <a:solidFill>
                <a:schemeClr val="tx1">
                  <a:lumMod val="65000"/>
                  <a:lumOff val="35000"/>
                </a:schemeClr>
              </a:solidFill>
              <a:cs typeface="Arial" charset="0"/>
            </a:endParaRPr>
          </a:p>
          <a:p>
            <a:pPr eaLnBrk="1" hangingPunct="1">
              <a:buFont typeface="Arial" charset="0"/>
              <a:buNone/>
            </a:pPr>
            <a:endParaRPr lang="de-CH" b="0" dirty="0">
              <a:cs typeface="Arial" charset="0"/>
            </a:endParaRPr>
          </a:p>
          <a:p>
            <a:pPr algn="ctr" eaLnBrk="1" hangingPunct="1">
              <a:buFont typeface="Arial" charset="0"/>
              <a:buNone/>
            </a:pPr>
            <a:endParaRPr lang="de-CH" b="0" dirty="0">
              <a:cs typeface="Arial" charset="0"/>
            </a:endParaRPr>
          </a:p>
        </p:txBody>
      </p:sp>
      <p:sp>
        <p:nvSpPr>
          <p:cNvPr id="5" name="Textfeld 4">
            <a:extLst>
              <a:ext uri="{FF2B5EF4-FFF2-40B4-BE49-F238E27FC236}">
                <a16:creationId xmlns:a16="http://schemas.microsoft.com/office/drawing/2014/main" id="{94AE815C-D9CE-4E94-98F9-62E923F4EB98}"/>
              </a:ext>
            </a:extLst>
          </p:cNvPr>
          <p:cNvSpPr txBox="1"/>
          <p:nvPr/>
        </p:nvSpPr>
        <p:spPr>
          <a:xfrm>
            <a:off x="2459596" y="2169726"/>
            <a:ext cx="7272808" cy="3970318"/>
          </a:xfrm>
          <a:prstGeom prst="rect">
            <a:avLst/>
          </a:prstGeom>
          <a:noFill/>
        </p:spPr>
        <p:txBody>
          <a:bodyPr wrap="square" rtlCol="0">
            <a:spAutoFit/>
          </a:bodyPr>
          <a:lstStyle/>
          <a:p>
            <a:br>
              <a:rPr lang="de-CH" dirty="0">
                <a:solidFill>
                  <a:schemeClr val="bg2">
                    <a:lumMod val="50000"/>
                  </a:schemeClr>
                </a:solidFill>
              </a:rPr>
            </a:br>
            <a:r>
              <a:rPr lang="de-CH" sz="2400" dirty="0">
                <a:solidFill>
                  <a:schemeClr val="bg2">
                    <a:lumMod val="50000"/>
                  </a:schemeClr>
                </a:solidFill>
              </a:rPr>
              <a:t>Alle auf dieser Ebene:</a:t>
            </a:r>
          </a:p>
          <a:p>
            <a:endParaRPr lang="de-CH" sz="2400" dirty="0">
              <a:solidFill>
                <a:schemeClr val="bg2">
                  <a:lumMod val="50000"/>
                </a:schemeClr>
              </a:solidFill>
            </a:endParaRPr>
          </a:p>
          <a:p>
            <a:pPr marL="285750" indent="-285750">
              <a:buFont typeface="Arial" panose="020B0604020202020204" pitchFamily="34" charset="0"/>
              <a:buChar char="•"/>
            </a:pPr>
            <a:r>
              <a:rPr lang="de-CH" sz="2400" dirty="0">
                <a:solidFill>
                  <a:schemeClr val="bg2">
                    <a:lumMod val="50000"/>
                  </a:schemeClr>
                </a:solidFill>
              </a:rPr>
              <a:t>Lerninsel GBS St.Gallen im Saal vorne</a:t>
            </a:r>
            <a:br>
              <a:rPr lang="de-CH" sz="2400" dirty="0">
                <a:solidFill>
                  <a:schemeClr val="bg2">
                    <a:lumMod val="50000"/>
                  </a:schemeClr>
                </a:solidFill>
              </a:rPr>
            </a:br>
            <a:endParaRPr lang="de-CH" sz="2400" dirty="0">
              <a:solidFill>
                <a:schemeClr val="bg2">
                  <a:lumMod val="50000"/>
                </a:schemeClr>
              </a:solidFill>
            </a:endParaRPr>
          </a:p>
          <a:p>
            <a:pPr marL="285750" indent="-285750">
              <a:buFont typeface="Arial" panose="020B0604020202020204" pitchFamily="34" charset="0"/>
              <a:buChar char="•"/>
            </a:pPr>
            <a:r>
              <a:rPr lang="de-CH" sz="2400" dirty="0">
                <a:solidFill>
                  <a:schemeClr val="bg2">
                    <a:lumMod val="50000"/>
                  </a:schemeClr>
                </a:solidFill>
              </a:rPr>
              <a:t>Lerninsel BZBS Buchs im Sitzungsraum </a:t>
            </a:r>
            <a:br>
              <a:rPr lang="de-CH" sz="2400" dirty="0">
                <a:solidFill>
                  <a:schemeClr val="bg2">
                    <a:lumMod val="50000"/>
                  </a:schemeClr>
                </a:solidFill>
              </a:rPr>
            </a:br>
            <a:endParaRPr lang="de-CH" sz="2400" dirty="0">
              <a:solidFill>
                <a:schemeClr val="bg2">
                  <a:lumMod val="50000"/>
                </a:schemeClr>
              </a:solidFill>
            </a:endParaRPr>
          </a:p>
          <a:p>
            <a:pPr marL="285750" indent="-285750">
              <a:buFont typeface="Arial" panose="020B0604020202020204" pitchFamily="34" charset="0"/>
              <a:buChar char="•"/>
            </a:pPr>
            <a:r>
              <a:rPr lang="de-CH" sz="2400" dirty="0">
                <a:solidFill>
                  <a:schemeClr val="bg2">
                    <a:lumMod val="50000"/>
                  </a:schemeClr>
                </a:solidFill>
              </a:rPr>
              <a:t>Lerninsel BBZ Herisau im neuen Telefonraum</a:t>
            </a:r>
          </a:p>
          <a:p>
            <a:pPr marL="285750" indent="-285750">
              <a:buFont typeface="Arial" panose="020B0604020202020204" pitchFamily="34" charset="0"/>
              <a:buChar char="•"/>
            </a:pPr>
            <a:endParaRPr lang="de-CH" sz="2400" dirty="0">
              <a:solidFill>
                <a:schemeClr val="bg2">
                  <a:lumMod val="50000"/>
                </a:schemeClr>
              </a:solidFill>
            </a:endParaRPr>
          </a:p>
          <a:p>
            <a:pPr marL="285750" indent="-285750">
              <a:buFont typeface="Arial" panose="020B0604020202020204" pitchFamily="34" charset="0"/>
              <a:buChar char="•"/>
            </a:pPr>
            <a:r>
              <a:rPr lang="de-CH" sz="2400" dirty="0">
                <a:solidFill>
                  <a:schemeClr val="bg2">
                    <a:lumMod val="50000"/>
                  </a:schemeClr>
                </a:solidFill>
              </a:rPr>
              <a:t>Lerninsel BWZT Wattwil im neuen Labor</a:t>
            </a:r>
          </a:p>
          <a:p>
            <a:endParaRPr lang="de-CH" dirty="0"/>
          </a:p>
        </p:txBody>
      </p:sp>
    </p:spTree>
    <p:extLst>
      <p:ext uri="{BB962C8B-B14F-4D97-AF65-F5344CB8AC3E}">
        <p14:creationId xmlns:p14="http://schemas.microsoft.com/office/powerpoint/2010/main" val="221944218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B6E85BF3-704F-4D61-92CC-7AB83441B135}"/>
              </a:ext>
            </a:extLst>
          </p:cNvPr>
          <p:cNvSpPr>
            <a:spLocks noGrp="1"/>
          </p:cNvSpPr>
          <p:nvPr>
            <p:ph type="ftr" sz="quarter" idx="3"/>
          </p:nvPr>
        </p:nvSpPr>
        <p:spPr/>
        <p:txBody>
          <a:bodyPr/>
          <a:lstStyle/>
          <a:p>
            <a:r>
              <a:rPr lang="de-DE"/>
              <a:t>Berufsbildneranlass EIT.ost - 16. Januar 2025</a:t>
            </a:r>
            <a:endParaRPr lang="de-CH" dirty="0"/>
          </a:p>
        </p:txBody>
      </p:sp>
      <p:sp>
        <p:nvSpPr>
          <p:cNvPr id="4" name="Inhaltsplatzhalter 2">
            <a:extLst>
              <a:ext uri="{FF2B5EF4-FFF2-40B4-BE49-F238E27FC236}">
                <a16:creationId xmlns:a16="http://schemas.microsoft.com/office/drawing/2014/main" id="{A7A3532F-EAAF-49C6-90F6-8E98C5EEA303}"/>
              </a:ext>
            </a:extLst>
          </p:cNvPr>
          <p:cNvSpPr>
            <a:spLocks noGrp="1"/>
          </p:cNvSpPr>
          <p:nvPr>
            <p:ph idx="1"/>
          </p:nvPr>
        </p:nvSpPr>
        <p:spPr>
          <a:xfrm>
            <a:off x="263352" y="1052344"/>
            <a:ext cx="10972800" cy="2016615"/>
          </a:xfrm>
        </p:spPr>
        <p:txBody>
          <a:bodyPr>
            <a:normAutofit/>
          </a:bodyPr>
          <a:lstStyle/>
          <a:p>
            <a:pPr eaLnBrk="1" hangingPunct="1">
              <a:buFont typeface="Arial" charset="0"/>
              <a:buNone/>
            </a:pPr>
            <a:r>
              <a:rPr lang="de-CH" sz="3600" dirty="0">
                <a:solidFill>
                  <a:schemeClr val="tx1">
                    <a:lumMod val="65000"/>
                    <a:lumOff val="35000"/>
                  </a:schemeClr>
                </a:solidFill>
                <a:cs typeface="Arial" charset="0"/>
              </a:rPr>
              <a:t>Erfahrungen mit</a:t>
            </a:r>
          </a:p>
          <a:p>
            <a:pPr eaLnBrk="1" hangingPunct="1">
              <a:buFont typeface="Arial" charset="0"/>
              <a:buNone/>
            </a:pPr>
            <a:r>
              <a:rPr lang="de-CH" sz="3600" dirty="0">
                <a:solidFill>
                  <a:schemeClr val="tx1">
                    <a:lumMod val="65000"/>
                    <a:lumOff val="35000"/>
                  </a:schemeClr>
                </a:solidFill>
                <a:cs typeface="Arial" charset="0"/>
              </a:rPr>
              <a:t> 3 Jahren </a:t>
            </a:r>
          </a:p>
          <a:p>
            <a:pPr eaLnBrk="1" hangingPunct="1">
              <a:buFont typeface="Arial" charset="0"/>
              <a:buNone/>
            </a:pPr>
            <a:r>
              <a:rPr lang="de-CH" sz="3600" dirty="0">
                <a:solidFill>
                  <a:schemeClr val="tx1">
                    <a:lumMod val="65000"/>
                    <a:lumOff val="35000"/>
                  </a:schemeClr>
                </a:solidFill>
                <a:cs typeface="Arial" charset="0"/>
              </a:rPr>
              <a:t>Mathedossier</a:t>
            </a:r>
            <a:endParaRPr lang="de-CH" sz="2000" dirty="0">
              <a:solidFill>
                <a:schemeClr val="tx1">
                  <a:lumMod val="65000"/>
                  <a:lumOff val="35000"/>
                </a:schemeClr>
              </a:solidFill>
              <a:cs typeface="Arial" charset="0"/>
            </a:endParaRPr>
          </a:p>
          <a:p>
            <a:pPr eaLnBrk="1" hangingPunct="1">
              <a:buFont typeface="Arial" charset="0"/>
              <a:buNone/>
            </a:pPr>
            <a:endParaRPr lang="de-CH" sz="2000" b="0" dirty="0">
              <a:cs typeface="Arial" charset="0"/>
            </a:endParaRPr>
          </a:p>
          <a:p>
            <a:pPr algn="ctr" eaLnBrk="1" hangingPunct="1">
              <a:buFont typeface="Arial" charset="0"/>
              <a:buNone/>
            </a:pPr>
            <a:endParaRPr lang="de-CH" b="0" dirty="0">
              <a:cs typeface="Arial" charset="0"/>
            </a:endParaRPr>
          </a:p>
        </p:txBody>
      </p:sp>
      <p:graphicFrame>
        <p:nvGraphicFramePr>
          <p:cNvPr id="10" name="Tabelle 9">
            <a:extLst>
              <a:ext uri="{FF2B5EF4-FFF2-40B4-BE49-F238E27FC236}">
                <a16:creationId xmlns:a16="http://schemas.microsoft.com/office/drawing/2014/main" id="{BE77E26F-FA2F-BBA8-8AAF-357E1604597E}"/>
              </a:ext>
            </a:extLst>
          </p:cNvPr>
          <p:cNvGraphicFramePr>
            <a:graphicFrameLocks noGrp="1"/>
          </p:cNvGraphicFramePr>
          <p:nvPr>
            <p:extLst>
              <p:ext uri="{D42A27DB-BD31-4B8C-83A1-F6EECF244321}">
                <p14:modId xmlns:p14="http://schemas.microsoft.com/office/powerpoint/2010/main" val="927463227"/>
              </p:ext>
            </p:extLst>
          </p:nvPr>
        </p:nvGraphicFramePr>
        <p:xfrm>
          <a:off x="4037237" y="870415"/>
          <a:ext cx="7056787" cy="5230803"/>
        </p:xfrm>
        <a:graphic>
          <a:graphicData uri="http://schemas.openxmlformats.org/drawingml/2006/table">
            <a:tbl>
              <a:tblPr/>
              <a:tblGrid>
                <a:gridCol w="1135140">
                  <a:extLst>
                    <a:ext uri="{9D8B030D-6E8A-4147-A177-3AD203B41FA5}">
                      <a16:colId xmlns:a16="http://schemas.microsoft.com/office/drawing/2014/main" val="2307611343"/>
                    </a:ext>
                  </a:extLst>
                </a:gridCol>
                <a:gridCol w="1135140">
                  <a:extLst>
                    <a:ext uri="{9D8B030D-6E8A-4147-A177-3AD203B41FA5}">
                      <a16:colId xmlns:a16="http://schemas.microsoft.com/office/drawing/2014/main" val="947763443"/>
                    </a:ext>
                  </a:extLst>
                </a:gridCol>
                <a:gridCol w="1135140">
                  <a:extLst>
                    <a:ext uri="{9D8B030D-6E8A-4147-A177-3AD203B41FA5}">
                      <a16:colId xmlns:a16="http://schemas.microsoft.com/office/drawing/2014/main" val="2554756049"/>
                    </a:ext>
                  </a:extLst>
                </a:gridCol>
                <a:gridCol w="1135140">
                  <a:extLst>
                    <a:ext uri="{9D8B030D-6E8A-4147-A177-3AD203B41FA5}">
                      <a16:colId xmlns:a16="http://schemas.microsoft.com/office/drawing/2014/main" val="3428169034"/>
                    </a:ext>
                  </a:extLst>
                </a:gridCol>
                <a:gridCol w="245947">
                  <a:extLst>
                    <a:ext uri="{9D8B030D-6E8A-4147-A177-3AD203B41FA5}">
                      <a16:colId xmlns:a16="http://schemas.microsoft.com/office/drawing/2014/main" val="375559043"/>
                    </a:ext>
                  </a:extLst>
                </a:gridCol>
                <a:gridCol w="1135140">
                  <a:extLst>
                    <a:ext uri="{9D8B030D-6E8A-4147-A177-3AD203B41FA5}">
                      <a16:colId xmlns:a16="http://schemas.microsoft.com/office/drawing/2014/main" val="4141657439"/>
                    </a:ext>
                  </a:extLst>
                </a:gridCol>
                <a:gridCol w="1135140">
                  <a:extLst>
                    <a:ext uri="{9D8B030D-6E8A-4147-A177-3AD203B41FA5}">
                      <a16:colId xmlns:a16="http://schemas.microsoft.com/office/drawing/2014/main" val="1706972212"/>
                    </a:ext>
                  </a:extLst>
                </a:gridCol>
              </a:tblGrid>
              <a:tr h="398345">
                <a:tc gridSpan="4">
                  <a:txBody>
                    <a:bodyPr/>
                    <a:lstStyle/>
                    <a:p>
                      <a:pPr algn="l" fontAlgn="ctr"/>
                      <a:r>
                        <a:rPr lang="de-CH" sz="1600" b="0" i="0" u="none" strike="noStrike" dirty="0">
                          <a:solidFill>
                            <a:srgbClr val="000000"/>
                          </a:solidFill>
                          <a:effectLst/>
                          <a:latin typeface="Arial" panose="020B0604020202020204" pitchFamily="34" charset="0"/>
                        </a:rPr>
                        <a:t>Mathedossier erhalten Elektroinstallateure</a:t>
                      </a:r>
                    </a:p>
                  </a:txBody>
                  <a:tcPr marL="9525" marR="9525" marT="9525" marB="0" anchor="ctr">
                    <a:lnL>
                      <a:noFill/>
                    </a:lnL>
                    <a:lnR>
                      <a:noFill/>
                    </a:lnR>
                    <a:lnT>
                      <a:noFill/>
                    </a:lnT>
                    <a:lnB>
                      <a:noFill/>
                    </a:lnB>
                    <a:solidFill>
                      <a:srgbClr val="FFE699"/>
                    </a:solidFill>
                  </a:tcPr>
                </a:tc>
                <a:tc hMerge="1">
                  <a:txBody>
                    <a:bodyPr/>
                    <a:lstStyle/>
                    <a:p>
                      <a:endParaRPr lang="de-CH"/>
                    </a:p>
                  </a:txBody>
                  <a:tcPr/>
                </a:tc>
                <a:tc hMerge="1">
                  <a:txBody>
                    <a:bodyPr/>
                    <a:lstStyle/>
                    <a:p>
                      <a:endParaRPr lang="de-CH"/>
                    </a:p>
                  </a:txBody>
                  <a:tcPr/>
                </a:tc>
                <a:tc hMerge="1">
                  <a:txBody>
                    <a:bodyPr/>
                    <a:lstStyle/>
                    <a:p>
                      <a:endParaRPr lang="de-CH"/>
                    </a:p>
                  </a:txBody>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2023</a:t>
                      </a:r>
                    </a:p>
                  </a:txBody>
                  <a:tcPr marL="9525" marR="9525" marT="9525" marB="0" anchor="ctr">
                    <a:lnL>
                      <a:noFill/>
                    </a:lnL>
                    <a:lnR>
                      <a:noFill/>
                    </a:lnR>
                    <a:lnT>
                      <a:noFill/>
                    </a:lnT>
                    <a:lnB w="6350" cap="flat" cmpd="sng" algn="ctr">
                      <a:solidFill>
                        <a:srgbClr val="000000"/>
                      </a:solidFill>
                      <a:prstDash val="dot"/>
                      <a:round/>
                      <a:headEnd type="none" w="med" len="med"/>
                      <a:tailEnd type="none" w="med" len="med"/>
                    </a:lnB>
                    <a:solidFill>
                      <a:srgbClr val="FFE699"/>
                    </a:solidFill>
                  </a:tcPr>
                </a:tc>
                <a:tc>
                  <a:txBody>
                    <a:bodyPr/>
                    <a:lstStyle/>
                    <a:p>
                      <a:pPr algn="ctr" fontAlgn="ctr"/>
                      <a:r>
                        <a:rPr lang="de-CH" sz="1600" b="0" i="0" u="none" strike="noStrike">
                          <a:solidFill>
                            <a:srgbClr val="000000"/>
                          </a:solidFill>
                          <a:effectLst/>
                          <a:latin typeface="Arial" panose="020B0604020202020204" pitchFamily="34" charset="0"/>
                        </a:rPr>
                        <a:t>2022</a:t>
                      </a:r>
                    </a:p>
                  </a:txBody>
                  <a:tcPr marL="9525" marR="9525" marT="9525" marB="0" anchor="ctr">
                    <a:lnL>
                      <a:noFill/>
                    </a:lnL>
                    <a:lnR>
                      <a:noFill/>
                    </a:lnR>
                    <a:lnT>
                      <a:noFill/>
                    </a:lnT>
                    <a:lnB w="6350" cap="flat" cmpd="sng" algn="ctr">
                      <a:solidFill>
                        <a:srgbClr val="000000"/>
                      </a:solidFill>
                      <a:prstDash val="dot"/>
                      <a:round/>
                      <a:headEnd type="none" w="med" len="med"/>
                      <a:tailEnd type="none" w="med" len="med"/>
                    </a:lnB>
                    <a:solidFill>
                      <a:srgbClr val="FFE699"/>
                    </a:solidFill>
                  </a:tcPr>
                </a:tc>
                <a:extLst>
                  <a:ext uri="{0D108BD9-81ED-4DB2-BD59-A6C34878D82A}">
                    <a16:rowId xmlns:a16="http://schemas.microsoft.com/office/drawing/2014/main" val="2617927090"/>
                  </a:ext>
                </a:extLst>
              </a:tr>
              <a:tr h="551038">
                <a:tc>
                  <a:txBody>
                    <a:bodyPr/>
                    <a:lstStyle/>
                    <a:p>
                      <a:pPr algn="l" fontAlgn="b"/>
                      <a:r>
                        <a:rPr lang="de-CH" sz="1600" b="0" i="0" u="none" strike="noStrike">
                          <a:solidFill>
                            <a:srgbClr val="000000"/>
                          </a:solidFill>
                          <a:effectLst/>
                          <a:latin typeface="Arial" panose="020B0604020202020204" pitchFamily="34" charset="0"/>
                        </a:rPr>
                        <a:t>Standort</a:t>
                      </a:r>
                    </a:p>
                  </a:txBody>
                  <a:tcPr marL="9525" marR="9525" marT="9525" marB="0" anchor="b">
                    <a:lnL>
                      <a:noFill/>
                    </a:lnL>
                    <a:lnR>
                      <a:noFill/>
                    </a:lnR>
                    <a:lnT>
                      <a:noFill/>
                    </a:lnT>
                    <a:lnB w="6350" cap="flat" cmpd="sng" algn="ctr">
                      <a:solidFill>
                        <a:srgbClr val="000000"/>
                      </a:solidFill>
                      <a:prstDash val="dot"/>
                      <a:round/>
                      <a:headEnd type="none" w="med" len="med"/>
                      <a:tailEnd type="none" w="med" len="med"/>
                    </a:lnB>
                    <a:solidFill>
                      <a:srgbClr val="FFE699"/>
                    </a:solidFill>
                  </a:tcPr>
                </a:tc>
                <a:tc>
                  <a:txBody>
                    <a:bodyPr/>
                    <a:lstStyle/>
                    <a:p>
                      <a:pPr algn="ctr" fontAlgn="ctr"/>
                      <a:r>
                        <a:rPr lang="de-CH" sz="1600" b="0" i="0" u="none" strike="noStrike">
                          <a:solidFill>
                            <a:srgbClr val="000000"/>
                          </a:solidFill>
                          <a:effectLst/>
                          <a:latin typeface="Arial" panose="020B0604020202020204" pitchFamily="34" charset="0"/>
                        </a:rPr>
                        <a:t>Erhalten</a:t>
                      </a:r>
                    </a:p>
                  </a:txBody>
                  <a:tcPr marL="9525" marR="9525" marT="9525" marB="0" anchor="ctr">
                    <a:lnL>
                      <a:noFill/>
                    </a:lnL>
                    <a:lnR>
                      <a:noFill/>
                    </a:lnR>
                    <a:lnT>
                      <a:noFill/>
                    </a:lnT>
                    <a:lnB w="6350" cap="flat" cmpd="sng" algn="ctr">
                      <a:solidFill>
                        <a:srgbClr val="000000"/>
                      </a:solidFill>
                      <a:prstDash val="dot"/>
                      <a:round/>
                      <a:headEnd type="none" w="med" len="med"/>
                      <a:tailEnd type="none" w="med" len="med"/>
                    </a:lnB>
                    <a:solidFill>
                      <a:srgbClr val="FFE699"/>
                    </a:solidFill>
                  </a:tcPr>
                </a:tc>
                <a:tc>
                  <a:txBody>
                    <a:bodyPr/>
                    <a:lstStyle/>
                    <a:p>
                      <a:pPr algn="ctr" fontAlgn="ctr"/>
                      <a:r>
                        <a:rPr lang="de-CH" sz="1600" b="0" i="0" u="none" strike="noStrike">
                          <a:solidFill>
                            <a:srgbClr val="000000"/>
                          </a:solidFill>
                          <a:effectLst/>
                          <a:latin typeface="Arial" panose="020B0604020202020204" pitchFamily="34" charset="0"/>
                        </a:rPr>
                        <a:t>von Total</a:t>
                      </a:r>
                    </a:p>
                  </a:txBody>
                  <a:tcPr marL="9525" marR="9525" marT="9525" marB="0" anchor="ctr">
                    <a:lnL>
                      <a:noFill/>
                    </a:lnL>
                    <a:lnR>
                      <a:noFill/>
                    </a:lnR>
                    <a:lnT>
                      <a:noFill/>
                    </a:lnT>
                    <a:lnB w="6350" cap="flat" cmpd="sng" algn="ctr">
                      <a:solidFill>
                        <a:srgbClr val="000000"/>
                      </a:solidFill>
                      <a:prstDash val="dot"/>
                      <a:round/>
                      <a:headEnd type="none" w="med" len="med"/>
                      <a:tailEnd type="none" w="med" len="med"/>
                    </a:lnB>
                    <a:solidFill>
                      <a:srgbClr val="FFE699"/>
                    </a:solidFill>
                  </a:tcPr>
                </a:tc>
                <a:tc>
                  <a:txBody>
                    <a:bodyPr/>
                    <a:lstStyle/>
                    <a:p>
                      <a:pPr algn="ctr" fontAlgn="ctr"/>
                      <a:r>
                        <a:rPr lang="de-CH" sz="1600" b="0" i="0" u="none" strike="noStrike">
                          <a:solidFill>
                            <a:srgbClr val="000000"/>
                          </a:solidFill>
                          <a:effectLst/>
                          <a:latin typeface="Arial" panose="020B0604020202020204" pitchFamily="34" charset="0"/>
                        </a:rPr>
                        <a:t>Erhalten in %</a:t>
                      </a:r>
                    </a:p>
                  </a:txBody>
                  <a:tcPr marL="9525" marR="9525" marT="9525" marB="0" anchor="ctr">
                    <a:lnL>
                      <a:noFill/>
                    </a:lnL>
                    <a:lnR>
                      <a:noFill/>
                    </a:lnR>
                    <a:lnT>
                      <a:noFill/>
                    </a:lnT>
                    <a:lnB w="6350" cap="flat" cmpd="sng" algn="ctr">
                      <a:solidFill>
                        <a:srgbClr val="000000"/>
                      </a:solidFill>
                      <a:prstDash val="dot"/>
                      <a:round/>
                      <a:headEnd type="none" w="med" len="med"/>
                      <a:tailEnd type="none" w="med" len="med"/>
                    </a:lnB>
                    <a:solidFill>
                      <a:srgbClr val="FFE699"/>
                    </a:solidFill>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Erhalten in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699"/>
                    </a:solidFill>
                  </a:tcPr>
                </a:tc>
                <a:tc>
                  <a:txBody>
                    <a:bodyPr/>
                    <a:lstStyle/>
                    <a:p>
                      <a:pPr algn="ctr" fontAlgn="ctr"/>
                      <a:r>
                        <a:rPr lang="de-CH" sz="1600" b="0" i="0" u="none" strike="noStrike">
                          <a:solidFill>
                            <a:srgbClr val="000000"/>
                          </a:solidFill>
                          <a:effectLst/>
                          <a:latin typeface="Arial" panose="020B0604020202020204" pitchFamily="34" charset="0"/>
                        </a:rPr>
                        <a:t>Erhalten in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699"/>
                    </a:solidFill>
                  </a:tcPr>
                </a:tc>
                <a:extLst>
                  <a:ext uri="{0D108BD9-81ED-4DB2-BD59-A6C34878D82A}">
                    <a16:rowId xmlns:a16="http://schemas.microsoft.com/office/drawing/2014/main" val="1144006592"/>
                  </a:ext>
                </a:extLst>
              </a:tr>
              <a:tr h="280220">
                <a:tc>
                  <a:txBody>
                    <a:bodyPr/>
                    <a:lstStyle/>
                    <a:p>
                      <a:pPr algn="l" fontAlgn="b"/>
                      <a:r>
                        <a:rPr lang="de-CH" sz="1600" b="0" i="0" u="none" strike="noStrike">
                          <a:solidFill>
                            <a:srgbClr val="000000"/>
                          </a:solidFill>
                          <a:effectLst/>
                          <a:latin typeface="Arial" panose="020B0604020202020204" pitchFamily="34" charset="0"/>
                        </a:rPr>
                        <a:t>Buchs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17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34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50.00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62.5</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r>
                        <a:rPr lang="de-CH" sz="1600" b="0" i="0" u="none" strike="noStrike">
                          <a:solidFill>
                            <a:srgbClr val="000000"/>
                          </a:solidFill>
                          <a:effectLst/>
                          <a:latin typeface="Arial" panose="020B0604020202020204" pitchFamily="34" charset="0"/>
                        </a:rPr>
                        <a:t>57</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extLst>
                  <a:ext uri="{0D108BD9-81ED-4DB2-BD59-A6C34878D82A}">
                    <a16:rowId xmlns:a16="http://schemas.microsoft.com/office/drawing/2014/main" val="1203317969"/>
                  </a:ext>
                </a:extLst>
              </a:tr>
              <a:tr h="280220">
                <a:tc>
                  <a:txBody>
                    <a:bodyPr/>
                    <a:lstStyle/>
                    <a:p>
                      <a:pPr algn="l" fontAlgn="b"/>
                      <a:r>
                        <a:rPr lang="de-CH" sz="1600" b="0" i="0" u="none" strike="noStrike">
                          <a:solidFill>
                            <a:srgbClr val="000000"/>
                          </a:solidFill>
                          <a:effectLst/>
                          <a:latin typeface="Arial" panose="020B0604020202020204" pitchFamily="34" charset="0"/>
                        </a:rPr>
                        <a:t>St.Gallen</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42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48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87.50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90</a:t>
                      </a:r>
                    </a:p>
                  </a:txBody>
                  <a:tcPr marL="9525" marR="9525" marT="9525" marB="0" anchor="ctr">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67</a:t>
                      </a:r>
                    </a:p>
                  </a:txBody>
                  <a:tcPr marL="9525" marR="9525" marT="9525" marB="0" anchor="ctr">
                    <a:lnL>
                      <a:noFill/>
                    </a:lnL>
                    <a:lnR>
                      <a:noFill/>
                    </a:lnR>
                    <a:lnT>
                      <a:noFill/>
                    </a:lnT>
                    <a:lnB>
                      <a:noFill/>
                    </a:lnB>
                  </a:tcPr>
                </a:tc>
                <a:extLst>
                  <a:ext uri="{0D108BD9-81ED-4DB2-BD59-A6C34878D82A}">
                    <a16:rowId xmlns:a16="http://schemas.microsoft.com/office/drawing/2014/main" val="2413156812"/>
                  </a:ext>
                </a:extLst>
              </a:tr>
              <a:tr h="280220">
                <a:tc>
                  <a:txBody>
                    <a:bodyPr/>
                    <a:lstStyle/>
                    <a:p>
                      <a:pPr algn="l" fontAlgn="b"/>
                      <a:r>
                        <a:rPr lang="de-CH" sz="1600" b="0" i="0" u="none" strike="noStrike">
                          <a:solidFill>
                            <a:srgbClr val="000000"/>
                          </a:solidFill>
                          <a:effectLst/>
                          <a:latin typeface="Arial" panose="020B0604020202020204" pitchFamily="34" charset="0"/>
                        </a:rPr>
                        <a:t>Herisau</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16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17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94.00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100</a:t>
                      </a:r>
                    </a:p>
                  </a:txBody>
                  <a:tcPr marL="9525" marR="9525" marT="9525" marB="0" anchor="ctr">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69</a:t>
                      </a:r>
                    </a:p>
                  </a:txBody>
                  <a:tcPr marL="9525" marR="9525" marT="9525" marB="0" anchor="ctr">
                    <a:lnL>
                      <a:noFill/>
                    </a:lnL>
                    <a:lnR>
                      <a:noFill/>
                    </a:lnR>
                    <a:lnT>
                      <a:noFill/>
                    </a:lnT>
                    <a:lnB>
                      <a:noFill/>
                    </a:lnB>
                  </a:tcPr>
                </a:tc>
                <a:extLst>
                  <a:ext uri="{0D108BD9-81ED-4DB2-BD59-A6C34878D82A}">
                    <a16:rowId xmlns:a16="http://schemas.microsoft.com/office/drawing/2014/main" val="3738328671"/>
                  </a:ext>
                </a:extLst>
              </a:tr>
              <a:tr h="280220">
                <a:tc>
                  <a:txBody>
                    <a:bodyPr/>
                    <a:lstStyle/>
                    <a:p>
                      <a:pPr algn="l" fontAlgn="b"/>
                      <a:r>
                        <a:rPr lang="de-CH" sz="1600" b="0" i="0" u="none" strike="noStrike">
                          <a:solidFill>
                            <a:srgbClr val="000000"/>
                          </a:solidFill>
                          <a:effectLst/>
                          <a:latin typeface="Arial" panose="020B0604020202020204" pitchFamily="34" charset="0"/>
                        </a:rPr>
                        <a:t>Wattwil</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27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41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66.00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68</a:t>
                      </a:r>
                    </a:p>
                  </a:txBody>
                  <a:tcPr marL="9525" marR="9525" marT="9525" marB="0" anchor="ctr">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68</a:t>
                      </a:r>
                    </a:p>
                  </a:txBody>
                  <a:tcPr marL="9525" marR="9525" marT="9525" marB="0" anchor="ctr">
                    <a:lnL>
                      <a:noFill/>
                    </a:lnL>
                    <a:lnR>
                      <a:noFill/>
                    </a:lnR>
                    <a:lnT>
                      <a:noFill/>
                    </a:lnT>
                    <a:lnB>
                      <a:noFill/>
                    </a:lnB>
                  </a:tcPr>
                </a:tc>
                <a:extLst>
                  <a:ext uri="{0D108BD9-81ED-4DB2-BD59-A6C34878D82A}">
                    <a16:rowId xmlns:a16="http://schemas.microsoft.com/office/drawing/2014/main" val="3673155913"/>
                  </a:ext>
                </a:extLst>
              </a:tr>
              <a:tr h="280220">
                <a:tc>
                  <a:txBody>
                    <a:bodyPr/>
                    <a:lstStyle/>
                    <a:p>
                      <a:pPr algn="l" fontAlgn="b"/>
                      <a:r>
                        <a:rPr lang="de-CH" sz="1600" b="0" i="0" u="none" strike="noStrike">
                          <a:solidFill>
                            <a:srgbClr val="000000"/>
                          </a:solidFill>
                          <a:effectLst/>
                          <a:latin typeface="Arial" panose="020B0604020202020204" pitchFamily="34" charset="0"/>
                        </a:rPr>
                        <a:t>Total</a:t>
                      </a:r>
                    </a:p>
                  </a:txBody>
                  <a:tcPr marL="9525" marR="9525" marT="9525" marB="0" anchor="b">
                    <a:lnL>
                      <a:noFill/>
                    </a:lnL>
                    <a:lnR>
                      <a:noFill/>
                    </a:lnR>
                    <a:lnT w="6350" cap="flat" cmpd="sng" algn="ctr">
                      <a:solidFill>
                        <a:srgbClr val="000000"/>
                      </a:solidFill>
                      <a:prstDash val="dot"/>
                      <a:round/>
                      <a:headEnd type="none" w="med" len="med"/>
                      <a:tailEnd type="none" w="med" len="med"/>
                    </a:lnT>
                    <a:lnB>
                      <a:noFill/>
                    </a:lnB>
                    <a:solidFill>
                      <a:srgbClr val="D9D9D9"/>
                    </a:solidFill>
                  </a:tcPr>
                </a:tc>
                <a:tc>
                  <a:txBody>
                    <a:bodyPr/>
                    <a:lstStyle/>
                    <a:p>
                      <a:pPr algn="ctr" fontAlgn="ctr"/>
                      <a:r>
                        <a:rPr lang="de-CH" sz="1600" b="1" i="0" u="none" strike="noStrike">
                          <a:solidFill>
                            <a:srgbClr val="000000"/>
                          </a:solidFill>
                          <a:effectLst/>
                          <a:latin typeface="Arial" panose="020B0604020202020204" pitchFamily="34" charset="0"/>
                        </a:rPr>
                        <a:t>102</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solidFill>
                      <a:srgbClr val="D9D9D9"/>
                    </a:solidFill>
                  </a:tcPr>
                </a:tc>
                <a:tc>
                  <a:txBody>
                    <a:bodyPr/>
                    <a:lstStyle/>
                    <a:p>
                      <a:pPr algn="ctr" fontAlgn="ctr"/>
                      <a:r>
                        <a:rPr lang="de-CH" sz="1600" b="1" i="0" u="none" strike="noStrike">
                          <a:solidFill>
                            <a:srgbClr val="000000"/>
                          </a:solidFill>
                          <a:effectLst/>
                          <a:latin typeface="Arial" panose="020B0604020202020204" pitchFamily="34" charset="0"/>
                        </a:rPr>
                        <a:t>140</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solidFill>
                      <a:srgbClr val="D9D9D9"/>
                    </a:solidFill>
                  </a:tcPr>
                </a:tc>
                <a:tc>
                  <a:txBody>
                    <a:bodyPr/>
                    <a:lstStyle/>
                    <a:p>
                      <a:pPr algn="ctr" fontAlgn="ctr"/>
                      <a:r>
                        <a:rPr lang="de-CH" sz="1600" b="1" i="0" u="none" strike="noStrike">
                          <a:solidFill>
                            <a:srgbClr val="FF0000"/>
                          </a:solidFill>
                          <a:effectLst/>
                          <a:latin typeface="Arial" panose="020B0604020202020204" pitchFamily="34" charset="0"/>
                        </a:rPr>
                        <a:t>74.38</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solidFill>
                      <a:srgbClr val="D9D9D9"/>
                    </a:solidFill>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de-CH" sz="1600" b="1" i="0" u="none" strike="noStrike">
                          <a:solidFill>
                            <a:srgbClr val="FF0000"/>
                          </a:solidFill>
                          <a:effectLst/>
                          <a:latin typeface="Arial" panose="020B0604020202020204" pitchFamily="34" charset="0"/>
                        </a:rPr>
                        <a:t>80.13</a:t>
                      </a:r>
                    </a:p>
                  </a:txBody>
                  <a:tcPr marL="9525" marR="9525" marT="9525" marB="0" anchor="ctr">
                    <a:lnL>
                      <a:noFill/>
                    </a:lnL>
                    <a:lnR>
                      <a:noFill/>
                    </a:lnR>
                    <a:lnT>
                      <a:noFill/>
                    </a:lnT>
                    <a:lnB>
                      <a:noFill/>
                    </a:lnB>
                    <a:solidFill>
                      <a:srgbClr val="D9D9D9"/>
                    </a:solidFill>
                  </a:tcPr>
                </a:tc>
                <a:tc>
                  <a:txBody>
                    <a:bodyPr/>
                    <a:lstStyle/>
                    <a:p>
                      <a:pPr algn="ctr" fontAlgn="ctr"/>
                      <a:r>
                        <a:rPr lang="de-CH" sz="1600" b="1" i="0" u="none" strike="noStrike">
                          <a:solidFill>
                            <a:srgbClr val="FF0000"/>
                          </a:solidFill>
                          <a:effectLst/>
                          <a:latin typeface="Arial" panose="020B0604020202020204" pitchFamily="34" charset="0"/>
                        </a:rPr>
                        <a:t>65.25</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val="2671749111"/>
                  </a:ext>
                </a:extLst>
              </a:tr>
              <a:tr h="280220">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endParaRPr lang="de-CH"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endParaRPr lang="de-CH"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528653845"/>
                  </a:ext>
                </a:extLst>
              </a:tr>
              <a:tr h="280220">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endParaRPr lang="de-CH"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endParaRPr lang="de-CH"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072626972"/>
                  </a:ext>
                </a:extLst>
              </a:tr>
              <a:tr h="367742">
                <a:tc gridSpan="4">
                  <a:txBody>
                    <a:bodyPr/>
                    <a:lstStyle/>
                    <a:p>
                      <a:pPr algn="l" fontAlgn="ctr"/>
                      <a:r>
                        <a:rPr lang="de-CH" sz="1600" b="0" i="0" u="none" strike="noStrike">
                          <a:solidFill>
                            <a:srgbClr val="000000"/>
                          </a:solidFill>
                          <a:effectLst/>
                          <a:latin typeface="Arial" panose="020B0604020202020204" pitchFamily="34" charset="0"/>
                        </a:rPr>
                        <a:t>Mathedossier erhalten Montage-Elektriker</a:t>
                      </a:r>
                    </a:p>
                  </a:txBody>
                  <a:tcPr marL="9525" marR="9525" marT="9525" marB="0" anchor="ctr">
                    <a:lnL>
                      <a:noFill/>
                    </a:lnL>
                    <a:lnR>
                      <a:noFill/>
                    </a:lnR>
                    <a:lnT>
                      <a:noFill/>
                    </a:lnT>
                    <a:lnB>
                      <a:noFill/>
                    </a:lnB>
                    <a:solidFill>
                      <a:srgbClr val="BDD7EE"/>
                    </a:solidFill>
                  </a:tcPr>
                </a:tc>
                <a:tc hMerge="1">
                  <a:txBody>
                    <a:bodyPr/>
                    <a:lstStyle/>
                    <a:p>
                      <a:endParaRPr lang="de-CH"/>
                    </a:p>
                  </a:txBody>
                  <a:tcPr/>
                </a:tc>
                <a:tc hMerge="1">
                  <a:txBody>
                    <a:bodyPr/>
                    <a:lstStyle/>
                    <a:p>
                      <a:endParaRPr lang="de-CH"/>
                    </a:p>
                  </a:txBody>
                  <a:tcPr/>
                </a:tc>
                <a:tc hMerge="1">
                  <a:txBody>
                    <a:bodyPr/>
                    <a:lstStyle/>
                    <a:p>
                      <a:endParaRPr lang="de-CH"/>
                    </a:p>
                  </a:txBody>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2023</a:t>
                      </a:r>
                    </a:p>
                  </a:txBody>
                  <a:tcPr marL="9525" marR="9525" marT="9525" marB="0" anchor="ctr">
                    <a:lnL>
                      <a:noFill/>
                    </a:lnL>
                    <a:lnR>
                      <a:noFill/>
                    </a:lnR>
                    <a:lnT>
                      <a:noFill/>
                    </a:lnT>
                    <a:lnB w="6350" cap="flat" cmpd="sng" algn="ctr">
                      <a:solidFill>
                        <a:srgbClr val="000000"/>
                      </a:solidFill>
                      <a:prstDash val="dot"/>
                      <a:round/>
                      <a:headEnd type="none" w="med" len="med"/>
                      <a:tailEnd type="none" w="med" len="med"/>
                    </a:lnB>
                    <a:solidFill>
                      <a:srgbClr val="BDD7EE"/>
                    </a:solidFill>
                  </a:tcPr>
                </a:tc>
                <a:tc>
                  <a:txBody>
                    <a:bodyPr/>
                    <a:lstStyle/>
                    <a:p>
                      <a:pPr algn="ctr" fontAlgn="ctr"/>
                      <a:r>
                        <a:rPr lang="de-CH" sz="1600" b="0" i="0" u="none" strike="noStrike">
                          <a:solidFill>
                            <a:srgbClr val="000000"/>
                          </a:solidFill>
                          <a:effectLst/>
                          <a:latin typeface="Arial" panose="020B0604020202020204" pitchFamily="34" charset="0"/>
                        </a:rPr>
                        <a:t>2022</a:t>
                      </a:r>
                    </a:p>
                  </a:txBody>
                  <a:tcPr marL="9525" marR="9525" marT="9525" marB="0" anchor="ctr">
                    <a:lnL>
                      <a:noFill/>
                    </a:lnL>
                    <a:lnR>
                      <a:noFill/>
                    </a:lnR>
                    <a:lnT>
                      <a:noFill/>
                    </a:lnT>
                    <a:lnB w="6350" cap="flat" cmpd="sng" algn="ctr">
                      <a:solidFill>
                        <a:srgbClr val="000000"/>
                      </a:solidFill>
                      <a:prstDash val="dot"/>
                      <a:round/>
                      <a:headEnd type="none" w="med" len="med"/>
                      <a:tailEnd type="none" w="med" len="med"/>
                    </a:lnB>
                    <a:solidFill>
                      <a:srgbClr val="BDD7EE"/>
                    </a:solidFill>
                  </a:tcPr>
                </a:tc>
                <a:extLst>
                  <a:ext uri="{0D108BD9-81ED-4DB2-BD59-A6C34878D82A}">
                    <a16:rowId xmlns:a16="http://schemas.microsoft.com/office/drawing/2014/main" val="1620638682"/>
                  </a:ext>
                </a:extLst>
              </a:tr>
              <a:tr h="551038">
                <a:tc>
                  <a:txBody>
                    <a:bodyPr/>
                    <a:lstStyle/>
                    <a:p>
                      <a:pPr algn="l" fontAlgn="b"/>
                      <a:r>
                        <a:rPr lang="de-CH" sz="1600" b="0" i="0" u="none" strike="noStrike">
                          <a:solidFill>
                            <a:srgbClr val="000000"/>
                          </a:solidFill>
                          <a:effectLst/>
                          <a:latin typeface="Arial" panose="020B0604020202020204" pitchFamily="34" charset="0"/>
                        </a:rPr>
                        <a:t>Standort</a:t>
                      </a:r>
                    </a:p>
                  </a:txBody>
                  <a:tcPr marL="9525" marR="9525" marT="9525" marB="0" anchor="b">
                    <a:lnL>
                      <a:noFill/>
                    </a:lnL>
                    <a:lnR>
                      <a:noFill/>
                    </a:lnR>
                    <a:lnT>
                      <a:noFill/>
                    </a:lnT>
                    <a:lnB w="6350" cap="flat" cmpd="sng" algn="ctr">
                      <a:solidFill>
                        <a:srgbClr val="000000"/>
                      </a:solidFill>
                      <a:prstDash val="dot"/>
                      <a:round/>
                      <a:headEnd type="none" w="med" len="med"/>
                      <a:tailEnd type="none" w="med" len="med"/>
                    </a:lnB>
                    <a:solidFill>
                      <a:srgbClr val="BDD7EE"/>
                    </a:solidFill>
                  </a:tcPr>
                </a:tc>
                <a:tc>
                  <a:txBody>
                    <a:bodyPr/>
                    <a:lstStyle/>
                    <a:p>
                      <a:pPr algn="ctr" fontAlgn="ctr"/>
                      <a:r>
                        <a:rPr lang="de-CH" sz="1600" b="0" i="0" u="none" strike="noStrike">
                          <a:solidFill>
                            <a:srgbClr val="000000"/>
                          </a:solidFill>
                          <a:effectLst/>
                          <a:latin typeface="Arial" panose="020B0604020202020204" pitchFamily="34" charset="0"/>
                        </a:rPr>
                        <a:t>Erhalten</a:t>
                      </a:r>
                    </a:p>
                  </a:txBody>
                  <a:tcPr marL="9525" marR="9525" marT="9525" marB="0" anchor="ctr">
                    <a:lnL>
                      <a:noFill/>
                    </a:lnL>
                    <a:lnR>
                      <a:noFill/>
                    </a:lnR>
                    <a:lnT>
                      <a:noFill/>
                    </a:lnT>
                    <a:lnB w="6350" cap="flat" cmpd="sng" algn="ctr">
                      <a:solidFill>
                        <a:srgbClr val="000000"/>
                      </a:solidFill>
                      <a:prstDash val="dot"/>
                      <a:round/>
                      <a:headEnd type="none" w="med" len="med"/>
                      <a:tailEnd type="none" w="med" len="med"/>
                    </a:lnB>
                    <a:solidFill>
                      <a:srgbClr val="BDD7EE"/>
                    </a:solidFill>
                  </a:tcPr>
                </a:tc>
                <a:tc>
                  <a:txBody>
                    <a:bodyPr/>
                    <a:lstStyle/>
                    <a:p>
                      <a:pPr algn="ctr" fontAlgn="ctr"/>
                      <a:r>
                        <a:rPr lang="de-CH" sz="1600" b="0" i="0" u="none" strike="noStrike">
                          <a:solidFill>
                            <a:srgbClr val="000000"/>
                          </a:solidFill>
                          <a:effectLst/>
                          <a:latin typeface="Arial" panose="020B0604020202020204" pitchFamily="34" charset="0"/>
                        </a:rPr>
                        <a:t>von Total</a:t>
                      </a:r>
                    </a:p>
                  </a:txBody>
                  <a:tcPr marL="9525" marR="9525" marT="9525" marB="0" anchor="ctr">
                    <a:lnL>
                      <a:noFill/>
                    </a:lnL>
                    <a:lnR>
                      <a:noFill/>
                    </a:lnR>
                    <a:lnT>
                      <a:noFill/>
                    </a:lnT>
                    <a:lnB w="6350" cap="flat" cmpd="sng" algn="ctr">
                      <a:solidFill>
                        <a:srgbClr val="000000"/>
                      </a:solidFill>
                      <a:prstDash val="dot"/>
                      <a:round/>
                      <a:headEnd type="none" w="med" len="med"/>
                      <a:tailEnd type="none" w="med" len="med"/>
                    </a:lnB>
                    <a:solidFill>
                      <a:srgbClr val="BDD7EE"/>
                    </a:solidFill>
                  </a:tcPr>
                </a:tc>
                <a:tc>
                  <a:txBody>
                    <a:bodyPr/>
                    <a:lstStyle/>
                    <a:p>
                      <a:pPr algn="ctr" fontAlgn="ctr"/>
                      <a:r>
                        <a:rPr lang="de-CH" sz="1600" b="0" i="0" u="none" strike="noStrike">
                          <a:solidFill>
                            <a:srgbClr val="000000"/>
                          </a:solidFill>
                          <a:effectLst/>
                          <a:latin typeface="Arial" panose="020B0604020202020204" pitchFamily="34" charset="0"/>
                        </a:rPr>
                        <a:t>Erhalten in %</a:t>
                      </a:r>
                    </a:p>
                  </a:txBody>
                  <a:tcPr marL="9525" marR="9525" marT="9525" marB="0" anchor="ctr">
                    <a:lnL>
                      <a:noFill/>
                    </a:lnL>
                    <a:lnR>
                      <a:noFill/>
                    </a:lnR>
                    <a:lnT>
                      <a:noFill/>
                    </a:lnT>
                    <a:lnB w="6350" cap="flat" cmpd="sng" algn="ctr">
                      <a:solidFill>
                        <a:srgbClr val="000000"/>
                      </a:solidFill>
                      <a:prstDash val="dot"/>
                      <a:round/>
                      <a:headEnd type="none" w="med" len="med"/>
                      <a:tailEnd type="none" w="med" len="med"/>
                    </a:lnB>
                    <a:solidFill>
                      <a:srgbClr val="BDD7EE"/>
                    </a:solidFill>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Erhalten in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DD7EE"/>
                    </a:solidFill>
                  </a:tcPr>
                </a:tc>
                <a:tc>
                  <a:txBody>
                    <a:bodyPr/>
                    <a:lstStyle/>
                    <a:p>
                      <a:pPr algn="ctr" fontAlgn="ctr"/>
                      <a:r>
                        <a:rPr lang="de-CH" sz="1600" b="0" i="0" u="none" strike="noStrike">
                          <a:solidFill>
                            <a:srgbClr val="000000"/>
                          </a:solidFill>
                          <a:effectLst/>
                          <a:latin typeface="Arial" panose="020B0604020202020204" pitchFamily="34" charset="0"/>
                        </a:rPr>
                        <a:t>Erhalten in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DD7EE"/>
                    </a:solidFill>
                  </a:tcPr>
                </a:tc>
                <a:extLst>
                  <a:ext uri="{0D108BD9-81ED-4DB2-BD59-A6C34878D82A}">
                    <a16:rowId xmlns:a16="http://schemas.microsoft.com/office/drawing/2014/main" val="435116094"/>
                  </a:ext>
                </a:extLst>
              </a:tr>
              <a:tr h="280220">
                <a:tc>
                  <a:txBody>
                    <a:bodyPr/>
                    <a:lstStyle/>
                    <a:p>
                      <a:pPr algn="l" fontAlgn="b"/>
                      <a:r>
                        <a:rPr lang="de-CH" sz="1600" b="0" i="0" u="none" strike="noStrike">
                          <a:solidFill>
                            <a:srgbClr val="000000"/>
                          </a:solidFill>
                          <a:effectLst/>
                          <a:latin typeface="Arial" panose="020B0604020202020204" pitchFamily="34" charset="0"/>
                        </a:rPr>
                        <a:t>Buchs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18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22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82.00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42</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r>
                        <a:rPr lang="de-CH" sz="1600" b="0" i="0" u="none" strike="noStrike">
                          <a:solidFill>
                            <a:srgbClr val="000000"/>
                          </a:solidFill>
                          <a:effectLst/>
                          <a:latin typeface="Arial" panose="020B0604020202020204" pitchFamily="34" charset="0"/>
                        </a:rPr>
                        <a:t>34</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extLst>
                  <a:ext uri="{0D108BD9-81ED-4DB2-BD59-A6C34878D82A}">
                    <a16:rowId xmlns:a16="http://schemas.microsoft.com/office/drawing/2014/main" val="1241401264"/>
                  </a:ext>
                </a:extLst>
              </a:tr>
              <a:tr h="280220">
                <a:tc>
                  <a:txBody>
                    <a:bodyPr/>
                    <a:lstStyle/>
                    <a:p>
                      <a:pPr algn="l" fontAlgn="b"/>
                      <a:r>
                        <a:rPr lang="de-CH" sz="1600" b="0" i="0" u="none" strike="noStrike">
                          <a:solidFill>
                            <a:srgbClr val="000000"/>
                          </a:solidFill>
                          <a:effectLst/>
                          <a:latin typeface="Arial" panose="020B0604020202020204" pitchFamily="34" charset="0"/>
                        </a:rPr>
                        <a:t>St.Gallen</a:t>
                      </a:r>
                    </a:p>
                  </a:txBody>
                  <a:tcPr marL="9525" marR="9525" marT="9525"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32</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48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67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65</a:t>
                      </a:r>
                    </a:p>
                  </a:txBody>
                  <a:tcPr marL="9525" marR="9525" marT="9525" marB="0" anchor="ctr">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37</a:t>
                      </a:r>
                    </a:p>
                  </a:txBody>
                  <a:tcPr marL="9525" marR="9525" marT="9525" marB="0" anchor="ctr">
                    <a:lnL>
                      <a:noFill/>
                    </a:lnL>
                    <a:lnR>
                      <a:noFill/>
                    </a:lnR>
                    <a:lnT>
                      <a:noFill/>
                    </a:lnT>
                    <a:lnB>
                      <a:noFill/>
                    </a:lnB>
                  </a:tcPr>
                </a:tc>
                <a:extLst>
                  <a:ext uri="{0D108BD9-81ED-4DB2-BD59-A6C34878D82A}">
                    <a16:rowId xmlns:a16="http://schemas.microsoft.com/office/drawing/2014/main" val="3760425208"/>
                  </a:ext>
                </a:extLst>
              </a:tr>
              <a:tr h="280220">
                <a:tc>
                  <a:txBody>
                    <a:bodyPr/>
                    <a:lstStyle/>
                    <a:p>
                      <a:pPr algn="l" fontAlgn="b"/>
                      <a:r>
                        <a:rPr lang="de-CH" sz="1600" b="0" i="0" u="none" strike="noStrike">
                          <a:solidFill>
                            <a:srgbClr val="000000"/>
                          </a:solidFill>
                          <a:effectLst/>
                          <a:latin typeface="Arial" panose="020B0604020202020204" pitchFamily="34" charset="0"/>
                        </a:rPr>
                        <a:t>Herisau</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100.00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83</a:t>
                      </a:r>
                    </a:p>
                  </a:txBody>
                  <a:tcPr marL="9525" marR="9525" marT="9525" marB="0" anchor="ctr">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40</a:t>
                      </a:r>
                    </a:p>
                  </a:txBody>
                  <a:tcPr marL="9525" marR="9525" marT="9525" marB="0" anchor="ctr">
                    <a:lnL>
                      <a:noFill/>
                    </a:lnL>
                    <a:lnR>
                      <a:noFill/>
                    </a:lnR>
                    <a:lnT>
                      <a:noFill/>
                    </a:lnT>
                    <a:lnB>
                      <a:noFill/>
                    </a:lnB>
                  </a:tcPr>
                </a:tc>
                <a:extLst>
                  <a:ext uri="{0D108BD9-81ED-4DB2-BD59-A6C34878D82A}">
                    <a16:rowId xmlns:a16="http://schemas.microsoft.com/office/drawing/2014/main" val="2583194455"/>
                  </a:ext>
                </a:extLst>
              </a:tr>
              <a:tr h="280220">
                <a:tc>
                  <a:txBody>
                    <a:bodyPr/>
                    <a:lstStyle/>
                    <a:p>
                      <a:pPr algn="l" fontAlgn="b"/>
                      <a:r>
                        <a:rPr lang="de-CH" sz="1600" b="0" i="0" u="none" strike="noStrike">
                          <a:solidFill>
                            <a:srgbClr val="000000"/>
                          </a:solidFill>
                          <a:effectLst/>
                          <a:latin typeface="Arial" panose="020B0604020202020204" pitchFamily="34" charset="0"/>
                        </a:rPr>
                        <a:t>Wattwil</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15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16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CH" sz="1600" b="0" i="0" u="none" strike="noStrike">
                          <a:solidFill>
                            <a:srgbClr val="000000"/>
                          </a:solidFill>
                          <a:effectLst/>
                          <a:latin typeface="Arial" panose="020B0604020202020204" pitchFamily="34" charset="0"/>
                        </a:rPr>
                        <a:t>94.00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de-CH" sz="1600" b="0" i="0" u="none" strike="noStrike">
                          <a:solidFill>
                            <a:srgbClr val="000000"/>
                          </a:solidFill>
                          <a:effectLst/>
                          <a:latin typeface="Arial" panose="020B0604020202020204" pitchFamily="34" charset="0"/>
                        </a:rPr>
                        <a:t>54</a:t>
                      </a:r>
                    </a:p>
                  </a:txBody>
                  <a:tcPr marL="9525" marR="9525" marT="9525" marB="0" anchor="ctr">
                    <a:lnL>
                      <a:noFill/>
                    </a:lnL>
                    <a:lnR>
                      <a:noFill/>
                    </a:lnR>
                    <a:lnT>
                      <a:noFill/>
                    </a:lnT>
                    <a:lnB>
                      <a:noFill/>
                    </a:lnB>
                  </a:tcPr>
                </a:tc>
                <a:tc>
                  <a:txBody>
                    <a:bodyPr/>
                    <a:lstStyle/>
                    <a:p>
                      <a:pPr algn="ctr" fontAlgn="ctr"/>
                      <a:endParaRPr lang="de-CH"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247589581"/>
                  </a:ext>
                </a:extLst>
              </a:tr>
              <a:tr h="280220">
                <a:tc>
                  <a:txBody>
                    <a:bodyPr/>
                    <a:lstStyle/>
                    <a:p>
                      <a:pPr algn="l" fontAlgn="b"/>
                      <a:r>
                        <a:rPr lang="de-CH" sz="1600" b="0" i="0" u="none" strike="noStrike">
                          <a:solidFill>
                            <a:srgbClr val="000000"/>
                          </a:solidFill>
                          <a:effectLst/>
                          <a:latin typeface="Arial" panose="020B0604020202020204" pitchFamily="34" charset="0"/>
                        </a:rPr>
                        <a:t>Total</a:t>
                      </a:r>
                    </a:p>
                  </a:txBody>
                  <a:tcPr marL="9525" marR="9525" marT="9525" marB="0" anchor="b">
                    <a:lnL>
                      <a:noFill/>
                    </a:lnL>
                    <a:lnR>
                      <a:noFill/>
                    </a:lnR>
                    <a:lnT w="6350" cap="flat" cmpd="sng" algn="ctr">
                      <a:solidFill>
                        <a:srgbClr val="000000"/>
                      </a:solidFill>
                      <a:prstDash val="dot"/>
                      <a:round/>
                      <a:headEnd type="none" w="med" len="med"/>
                      <a:tailEnd type="none" w="med" len="med"/>
                    </a:lnT>
                    <a:lnB>
                      <a:noFill/>
                    </a:lnB>
                    <a:solidFill>
                      <a:srgbClr val="D9D9D9"/>
                    </a:solidFill>
                  </a:tcPr>
                </a:tc>
                <a:tc>
                  <a:txBody>
                    <a:bodyPr/>
                    <a:lstStyle/>
                    <a:p>
                      <a:pPr algn="ctr" fontAlgn="ctr"/>
                      <a:r>
                        <a:rPr lang="de-CH" sz="1600" b="1" i="0" u="none" strike="noStrike">
                          <a:solidFill>
                            <a:srgbClr val="000000"/>
                          </a:solidFill>
                          <a:effectLst/>
                          <a:latin typeface="Arial" panose="020B0604020202020204" pitchFamily="34" charset="0"/>
                        </a:rPr>
                        <a:t>66</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solidFill>
                      <a:srgbClr val="D9D9D9"/>
                    </a:solidFill>
                  </a:tcPr>
                </a:tc>
                <a:tc>
                  <a:txBody>
                    <a:bodyPr/>
                    <a:lstStyle/>
                    <a:p>
                      <a:pPr algn="ctr" fontAlgn="ctr"/>
                      <a:r>
                        <a:rPr lang="de-CH" sz="1600" b="1" i="0" u="none" strike="noStrike">
                          <a:solidFill>
                            <a:srgbClr val="000000"/>
                          </a:solidFill>
                          <a:effectLst/>
                          <a:latin typeface="Arial" panose="020B0604020202020204" pitchFamily="34" charset="0"/>
                        </a:rPr>
                        <a:t>87</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solidFill>
                      <a:srgbClr val="D9D9D9"/>
                    </a:solidFill>
                  </a:tcPr>
                </a:tc>
                <a:tc>
                  <a:txBody>
                    <a:bodyPr/>
                    <a:lstStyle/>
                    <a:p>
                      <a:pPr algn="ctr" fontAlgn="ctr"/>
                      <a:r>
                        <a:rPr lang="de-CH" sz="1600" b="1" i="0" u="none" strike="noStrike">
                          <a:solidFill>
                            <a:srgbClr val="FF0000"/>
                          </a:solidFill>
                          <a:effectLst/>
                          <a:latin typeface="Arial" panose="020B0604020202020204" pitchFamily="34" charset="0"/>
                        </a:rPr>
                        <a:t>85.75</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solidFill>
                      <a:srgbClr val="D9D9D9"/>
                    </a:solidFill>
                  </a:tcPr>
                </a:tc>
                <a:tc>
                  <a:txBody>
                    <a:bodyPr/>
                    <a:lstStyle/>
                    <a:p>
                      <a:pPr algn="l" fontAlgn="b"/>
                      <a:endParaRPr lang="de-CH"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de-CH" sz="1600" b="1" i="0" u="none" strike="noStrike">
                          <a:solidFill>
                            <a:srgbClr val="FF0000"/>
                          </a:solidFill>
                          <a:effectLst/>
                          <a:latin typeface="Arial" panose="020B0604020202020204" pitchFamily="34" charset="0"/>
                        </a:rPr>
                        <a:t>61.00</a:t>
                      </a:r>
                    </a:p>
                  </a:txBody>
                  <a:tcPr marL="9525" marR="9525" marT="9525" marB="0" anchor="ctr">
                    <a:lnL>
                      <a:noFill/>
                    </a:lnL>
                    <a:lnR>
                      <a:noFill/>
                    </a:lnR>
                    <a:lnT>
                      <a:noFill/>
                    </a:lnT>
                    <a:lnB>
                      <a:noFill/>
                    </a:lnB>
                    <a:solidFill>
                      <a:srgbClr val="D9D9D9"/>
                    </a:solidFill>
                  </a:tcPr>
                </a:tc>
                <a:tc>
                  <a:txBody>
                    <a:bodyPr/>
                    <a:lstStyle/>
                    <a:p>
                      <a:pPr algn="ctr" fontAlgn="ctr"/>
                      <a:r>
                        <a:rPr lang="de-CH" sz="1600" b="1" i="0" u="none" strike="noStrike" dirty="0">
                          <a:solidFill>
                            <a:srgbClr val="FF0000"/>
                          </a:solidFill>
                          <a:effectLst/>
                          <a:latin typeface="Arial" panose="020B0604020202020204" pitchFamily="34" charset="0"/>
                        </a:rPr>
                        <a:t>37.00</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val="3146172464"/>
                  </a:ext>
                </a:extLst>
              </a:tr>
            </a:tbl>
          </a:graphicData>
        </a:graphic>
      </p:graphicFrame>
    </p:spTree>
    <p:extLst>
      <p:ext uri="{BB962C8B-B14F-4D97-AF65-F5344CB8AC3E}">
        <p14:creationId xmlns:p14="http://schemas.microsoft.com/office/powerpoint/2010/main" val="3107181549"/>
      </p:ext>
    </p:extLst>
  </p:cSld>
  <p:clrMapOvr>
    <a:masterClrMapping/>
  </p:clrMapOvr>
  <p:transition/>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nfoli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smtClean="0">
            <a:solidFill>
              <a:schemeClr val="bg1"/>
            </a:solidFill>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Powerpoint_Vorlage">
  <a:themeElements>
    <a:clrScheme name="SG">
      <a:dk1>
        <a:srgbClr val="000000"/>
      </a:dk1>
      <a:lt1>
        <a:srgbClr val="FFFFFF"/>
      </a:lt1>
      <a:dk2>
        <a:srgbClr val="008000"/>
      </a:dk2>
      <a:lt2>
        <a:srgbClr val="FFFFFF"/>
      </a:lt2>
      <a:accent1>
        <a:srgbClr val="008A2B"/>
      </a:accent1>
      <a:accent2>
        <a:srgbClr val="BFC600"/>
      </a:accent2>
      <a:accent3>
        <a:srgbClr val="2B350A"/>
      </a:accent3>
      <a:accent4>
        <a:srgbClr val="26A3E4"/>
      </a:accent4>
      <a:accent5>
        <a:srgbClr val="094E97"/>
      </a:accent5>
      <a:accent6>
        <a:srgbClr val="073067"/>
      </a:accent6>
      <a:hlink>
        <a:srgbClr val="D3181F"/>
      </a:hlink>
      <a:folHlink>
        <a:srgbClr val="F08500"/>
      </a:folHlink>
    </a:clrScheme>
    <a:fontScheme name="S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b="0" i="0" baseline="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b="0" baseline="0" dirty="0" err="1" smtClean="0">
            <a:latin typeface="+mn-lt"/>
          </a:defRPr>
        </a:defPPr>
      </a:lstStyle>
    </a:txDef>
  </a:objectDefaults>
  <a:extraClrSchemeLst/>
  <a:extLst>
    <a:ext uri="{05A4C25C-085E-4340-85A3-A5531E510DB2}">
      <thm15:themeFamily xmlns:thm15="http://schemas.microsoft.com/office/thememl/2012/main" name="Powerpoint_BLD_16-9.potx" id="{28F321A4-3288-4CA7-A3FE-A8A8983874B8}" vid="{964F2500-02C7-4F50-AC15-61D743542F8C}"/>
    </a:ext>
  </a:extLst>
</a:theme>
</file>

<file path=ppt/theme/theme4.xml><?xml version="1.0" encoding="utf-8"?>
<a:theme xmlns:a="http://schemas.openxmlformats.org/drawingml/2006/main" name="Office Theme">
  <a:themeElements>
    <a:clrScheme name="VSEI">
      <a:dk1>
        <a:sysClr val="windowText" lastClr="000000"/>
      </a:dk1>
      <a:lt1>
        <a:sysClr val="window" lastClr="FFFFFF"/>
      </a:lt1>
      <a:dk2>
        <a:srgbClr val="03A9B9"/>
      </a:dk2>
      <a:lt2>
        <a:srgbClr val="FFFFFF"/>
      </a:lt2>
      <a:accent1>
        <a:srgbClr val="005CA9"/>
      </a:accent1>
      <a:accent2>
        <a:srgbClr val="47B170"/>
      </a:accent2>
      <a:accent3>
        <a:srgbClr val="007771"/>
      </a:accent3>
      <a:accent4>
        <a:srgbClr val="00B1E0"/>
      </a:accent4>
      <a:accent5>
        <a:srgbClr val="AAAFB2"/>
      </a:accent5>
      <a:accent6>
        <a:srgbClr val="4F5455"/>
      </a:accent6>
      <a:hlink>
        <a:srgbClr val="00B1E0"/>
      </a:hlink>
      <a:folHlink>
        <a:srgbClr val="4F545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_16_9_de" id="{87FA617F-739E-4807-B51D-6708FD28A6DD}" vid="{2AD9E610-F3F9-4088-80A7-AFC04E5A7BBB}"/>
    </a:ext>
  </a:extLst>
</a:theme>
</file>

<file path=ppt/theme/theme5.xml><?xml version="1.0" encoding="utf-8"?>
<a:theme xmlns:a="http://schemas.openxmlformats.org/drawingml/2006/main" name="Simple Light">
  <a:themeElements>
    <a:clrScheme name="Simple Light">
      <a:dk1>
        <a:srgbClr val="333333"/>
      </a:dk1>
      <a:lt1>
        <a:srgbClr val="FFFFFF"/>
      </a:lt1>
      <a:dk2>
        <a:srgbClr val="6A205F"/>
      </a:dk2>
      <a:lt2>
        <a:srgbClr val="460C3D"/>
      </a:lt2>
      <a:accent1>
        <a:srgbClr val="FFE462"/>
      </a:accent1>
      <a:accent2>
        <a:srgbClr val="FFB06F"/>
      </a:accent2>
      <a:accent3>
        <a:srgbClr val="FEC9F1"/>
      </a:accent3>
      <a:accent4>
        <a:srgbClr val="B3FAFD"/>
      </a:accent4>
      <a:accent5>
        <a:srgbClr val="AAFFA8"/>
      </a:accent5>
      <a:accent6>
        <a:srgbClr val="EDF67D"/>
      </a:accent6>
      <a:hlink>
        <a:srgbClr val="6A205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Simple Light">
  <a:themeElements>
    <a:clrScheme name="Simple Light">
      <a:dk1>
        <a:srgbClr val="333333"/>
      </a:dk1>
      <a:lt1>
        <a:srgbClr val="FFFFFF"/>
      </a:lt1>
      <a:dk2>
        <a:srgbClr val="6A205F"/>
      </a:dk2>
      <a:lt2>
        <a:srgbClr val="460C3D"/>
      </a:lt2>
      <a:accent1>
        <a:srgbClr val="FFE462"/>
      </a:accent1>
      <a:accent2>
        <a:srgbClr val="FFB06F"/>
      </a:accent2>
      <a:accent3>
        <a:srgbClr val="FEC9F1"/>
      </a:accent3>
      <a:accent4>
        <a:srgbClr val="B3FAFD"/>
      </a:accent4>
      <a:accent5>
        <a:srgbClr val="AAFFA8"/>
      </a:accent5>
      <a:accent6>
        <a:srgbClr val="EDF67D"/>
      </a:accent6>
      <a:hlink>
        <a:srgbClr val="6A205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Simple Light">
  <a:themeElements>
    <a:clrScheme name="Simple Light">
      <a:dk1>
        <a:srgbClr val="6A205F"/>
      </a:dk1>
      <a:lt1>
        <a:srgbClr val="FFFFFF"/>
      </a:lt1>
      <a:dk2>
        <a:srgbClr val="333333"/>
      </a:dk2>
      <a:lt2>
        <a:srgbClr val="E7E7E7"/>
      </a:lt2>
      <a:accent1>
        <a:srgbClr val="FFB06F"/>
      </a:accent1>
      <a:accent2>
        <a:srgbClr val="FFE462"/>
      </a:accent2>
      <a:accent3>
        <a:srgbClr val="EDF67D"/>
      </a:accent3>
      <a:accent4>
        <a:srgbClr val="AAFFA8"/>
      </a:accent4>
      <a:accent5>
        <a:srgbClr val="B3FAFD"/>
      </a:accent5>
      <a:accent6>
        <a:srgbClr val="FEC9F1"/>
      </a:accent6>
      <a:hlink>
        <a:srgbClr val="6A205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3980</Words>
  <Application>Microsoft Office PowerPoint</Application>
  <PresentationFormat>Breitbild</PresentationFormat>
  <Paragraphs>813</Paragraphs>
  <Slides>87</Slides>
  <Notes>39</Notes>
  <HiddenSlides>1</HiddenSlides>
  <MMClips>0</MMClips>
  <ScaleCrop>false</ScaleCrop>
  <HeadingPairs>
    <vt:vector size="8" baseType="variant">
      <vt:variant>
        <vt:lpstr>Verwendete Schriftarten</vt:lpstr>
      </vt:variant>
      <vt:variant>
        <vt:i4>15</vt:i4>
      </vt:variant>
      <vt:variant>
        <vt:lpstr>Design</vt:lpstr>
      </vt:variant>
      <vt:variant>
        <vt:i4>7</vt:i4>
      </vt:variant>
      <vt:variant>
        <vt:lpstr>Eingebettete OLE-Server</vt:lpstr>
      </vt:variant>
      <vt:variant>
        <vt:i4>1</vt:i4>
      </vt:variant>
      <vt:variant>
        <vt:lpstr>Folientitel</vt:lpstr>
      </vt:variant>
      <vt:variant>
        <vt:i4>87</vt:i4>
      </vt:variant>
    </vt:vector>
  </HeadingPairs>
  <TitlesOfParts>
    <vt:vector size="110" baseType="lpstr">
      <vt:lpstr>Arial</vt:lpstr>
      <vt:lpstr>Calibri</vt:lpstr>
      <vt:lpstr>Calibri Light</vt:lpstr>
      <vt:lpstr>Caveat SemiBold</vt:lpstr>
      <vt:lpstr>Cooper Black</vt:lpstr>
      <vt:lpstr>Helvetica Neue</vt:lpstr>
      <vt:lpstr>Inter</vt:lpstr>
      <vt:lpstr>Inter Black</vt:lpstr>
      <vt:lpstr>Inter ExtraBold</vt:lpstr>
      <vt:lpstr>Inter ExtraLight</vt:lpstr>
      <vt:lpstr>Inter Light</vt:lpstr>
      <vt:lpstr>Symbol</vt:lpstr>
      <vt:lpstr>Unbounded Black</vt:lpstr>
      <vt:lpstr>Wingdings</vt:lpstr>
      <vt:lpstr>Zapf Dingbats</vt:lpstr>
      <vt:lpstr>Office</vt:lpstr>
      <vt:lpstr>Themenfolie</vt:lpstr>
      <vt:lpstr>Powerpoint_Vorlage</vt:lpstr>
      <vt:lpstr>Office Theme</vt:lpstr>
      <vt:lpstr>Simple Light</vt:lpstr>
      <vt:lpstr>1_Simple Light</vt:lpstr>
      <vt:lpstr>2_Simple Light</vt:lpstr>
      <vt:lpstr>Microsoft Excel 97-2003 Worksheet</vt:lpstr>
      <vt:lpstr>Berufsbildneranlass EIT.ost  Herzlich Willkommen  </vt:lpstr>
      <vt:lpstr>Berufsbildneranlass EIT.ost  Begrüssung des Präsidenten EIT.ost  Markus Wäger </vt:lpstr>
      <vt:lpstr>Video Looplab</vt:lpstr>
      <vt:lpstr>Berufsbildneranlass EIT.ost  Einstieg  Paolo Vaninetti</vt:lpstr>
      <vt:lpstr>PowerPoint-Präsentation</vt:lpstr>
      <vt:lpstr>PowerPoint-Präsentation</vt:lpstr>
      <vt:lpstr>Berufsbildneranlass EIT.ost  Mathedossier  Paolo Vaninetti</vt:lpstr>
      <vt:lpstr>PowerPoint-Präsentation</vt:lpstr>
      <vt:lpstr>PowerPoint-Präsentation</vt:lpstr>
      <vt:lpstr>PowerPoint-Präsentation</vt:lpstr>
      <vt:lpstr>PowerPoint-Präsentation</vt:lpstr>
      <vt:lpstr>Berufsbildneranlass EIT.ost  BiVo2022+ Stand/Aussicht  Martin Steiger</vt:lpstr>
      <vt:lpstr>Totalrevision berufliche Grundbildung Elektroberufe BiVo2026 Begleitende Informationen für Lehrbetriebe, Berufsfachschulen und überbetriebliche Kurse </vt:lpstr>
      <vt:lpstr>Einleitung</vt:lpstr>
      <vt:lpstr>PowerPoint-Präsentation</vt:lpstr>
      <vt:lpstr>Fachkräfte für die Elektrobranche</vt:lpstr>
      <vt:lpstr>Methodik und Didaktik</vt:lpstr>
      <vt:lpstr>Umsetzungsdokumente</vt:lpstr>
      <vt:lpstr>Elektroplaner: in EFZ</vt:lpstr>
      <vt:lpstr>Berufsbild und Bildungsinhalte</vt:lpstr>
      <vt:lpstr>Berufsfachschule</vt:lpstr>
      <vt:lpstr>Überbetriebliche Kurse</vt:lpstr>
      <vt:lpstr>Praktikum</vt:lpstr>
      <vt:lpstr>Qualifikationsverfahren</vt:lpstr>
      <vt:lpstr>Elektroinstallateur: in EFZ</vt:lpstr>
      <vt:lpstr>Berufsbild und Bildungsinhalte</vt:lpstr>
      <vt:lpstr>Lektionentafel Berufsfachschule</vt:lpstr>
      <vt:lpstr>Überbetriebliche Kurse</vt:lpstr>
      <vt:lpstr>Qualifikationsverfahren</vt:lpstr>
      <vt:lpstr>Montage-Elektriker: in EFZ</vt:lpstr>
      <vt:lpstr>Berufsbild und Bildungsinhalte</vt:lpstr>
      <vt:lpstr>Lektionentafel Berufsfachschule</vt:lpstr>
      <vt:lpstr>Überbetriebliche Kurse</vt:lpstr>
      <vt:lpstr>Qualifikationsverfahren</vt:lpstr>
      <vt:lpstr>Trägerschaft EIT.swiss</vt:lpstr>
      <vt:lpstr>PowerPoint-Präsentation</vt:lpstr>
      <vt:lpstr>  </vt:lpstr>
      <vt:lpstr>Lernende gewinnen. Zukunft sichern!</vt:lpstr>
      <vt:lpstr>Das Yousty-Team</vt:lpstr>
      <vt:lpstr>Yousty AG</vt:lpstr>
      <vt:lpstr>PowerPoint-Präsentation</vt:lpstr>
      <vt:lpstr>Wert der Berufsbildung</vt:lpstr>
      <vt:lpstr>Warum sind wir  heute hier?</vt:lpstr>
      <vt:lpstr>PowerPoint-Präsentation</vt:lpstr>
      <vt:lpstr>PowerPoint-Präsentation</vt:lpstr>
      <vt:lpstr>PowerPoint-Präsentation</vt:lpstr>
      <vt:lpstr>Fakten zum  Lehrstellenmarkt</vt:lpstr>
      <vt:lpstr>PowerPoint-Präsentation</vt:lpstr>
      <vt:lpstr>Wir wissen</vt:lpstr>
      <vt:lpstr>PowerPoint-Präsentation</vt:lpstr>
      <vt:lpstr>Wie oft suchen Jugendliche pro Tag nach dem Beruf Elektroinstallateur/in EFZ? </vt:lpstr>
      <vt:lpstr>Wie oft suchen Jugendliche pro Tag nach dem Beruf Elektroinstallateur/in EFZ? </vt:lpstr>
      <vt:lpstr>Welchen Rang der beliebtesten Lehrberufe belegt der Beruf Elektroinstallateur/in EFZ? </vt:lpstr>
      <vt:lpstr>Welchen Rang der beliebtesten Lehrberufe belegt der Beruf Elektroinstallateur/in EFZ? </vt:lpstr>
      <vt:lpstr>Insights rund um die Branche</vt:lpstr>
      <vt:lpstr>Handlungsempfehlungen: Effektive Ansprache </vt:lpstr>
      <vt:lpstr>PowerPoint-Präsentation</vt:lpstr>
      <vt:lpstr>PowerPoint-Präsentation</vt:lpstr>
      <vt:lpstr>PowerPoint-Präsentation</vt:lpstr>
      <vt:lpstr>PowerPoint-Präsentation</vt:lpstr>
      <vt:lpstr>  </vt:lpstr>
      <vt:lpstr>PowerPoint-Präsentation</vt:lpstr>
      <vt:lpstr>PowerPoint-Präsentation</vt:lpstr>
      <vt:lpstr>Deine Wirkung</vt:lpstr>
      <vt:lpstr>Unser Chance in Gesprächen</vt:lpstr>
      <vt:lpstr>Der Erste Eindruck zählt…</vt:lpstr>
      <vt:lpstr>Nonverbale Kommunikation</vt:lpstr>
      <vt:lpstr>Nonverbale Kommunikation</vt:lpstr>
      <vt:lpstr>Sprache</vt:lpstr>
      <vt:lpstr>Sprache</vt:lpstr>
      <vt:lpstr>PowerPoint-Präsentation</vt:lpstr>
      <vt:lpstr>Wichtig in Gesprächen</vt:lpstr>
      <vt:lpstr>Wichtig bei Schriftlichkeiten</vt:lpstr>
      <vt:lpstr>Wichtig beim Telefonieren</vt:lpstr>
      <vt:lpstr>Die Kontaktaufnahme</vt:lpstr>
      <vt:lpstr>Die Kontaktaufnahme</vt:lpstr>
      <vt:lpstr>Kontakten beim Stehtisch am Event</vt:lpstr>
      <vt:lpstr>Kontakten an der Messe</vt:lpstr>
      <vt:lpstr>Kundenauftrag</vt:lpstr>
      <vt:lpstr>Erzählen Sie grundsätzlich mehr über sich Ihr Unternehmen</vt:lpstr>
      <vt:lpstr>Und oft einen Satz mehr…</vt:lpstr>
      <vt:lpstr>5 Rezepte für Ihren Alltag</vt:lpstr>
      <vt:lpstr>Fazit aus langjähriger Kommunikationserfahrung</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Monika Forrer</dc:creator>
  <cp:lastModifiedBy>Thomas Tannheimer</cp:lastModifiedBy>
  <cp:revision>567</cp:revision>
  <cp:lastPrinted>2024-01-18T10:53:09Z</cp:lastPrinted>
  <dcterms:created xsi:type="dcterms:W3CDTF">2009-04-15T11:43:39Z</dcterms:created>
  <dcterms:modified xsi:type="dcterms:W3CDTF">2025-01-21T11:28:48Z</dcterms:modified>
</cp:coreProperties>
</file>