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23" r:id="rId5"/>
    <p:sldMasterId id="2147483724" r:id="rId6"/>
    <p:sldMasterId id="2147483725" r:id="rId7"/>
    <p:sldMasterId id="2147483726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</p:sldIdLst>
  <p:sldSz cy="5143500" cx="9144000"/>
  <p:notesSz cx="6858000" cy="9144000"/>
  <p:embeddedFontLst>
    <p:embeddedFont>
      <p:font typeface="Inter Light"/>
      <p:regular r:id="rId33"/>
      <p:bold r:id="rId34"/>
      <p:italic r:id="rId35"/>
      <p:boldItalic r:id="rId36"/>
    </p:embeddedFont>
    <p:embeddedFont>
      <p:font typeface="Inter"/>
      <p:regular r:id="rId37"/>
      <p:bold r:id="rId38"/>
      <p:italic r:id="rId39"/>
      <p:boldItalic r:id="rId40"/>
    </p:embeddedFont>
    <p:embeddedFont>
      <p:font typeface="Noto Sans"/>
      <p:regular r:id="rId41"/>
      <p:bold r:id="rId42"/>
      <p:italic r:id="rId43"/>
      <p:boldItalic r:id="rId44"/>
    </p:embeddedFont>
    <p:embeddedFont>
      <p:font typeface="Inter ExtraBold"/>
      <p:bold r:id="rId45"/>
      <p:boldItalic r:id="rId46"/>
    </p:embeddedFont>
    <p:embeddedFont>
      <p:font typeface="Unbounded Black"/>
      <p:bold r:id="rId47"/>
    </p:embeddedFont>
    <p:embeddedFont>
      <p:font typeface="Helvetica Neue"/>
      <p:regular r:id="rId48"/>
      <p:bold r:id="rId49"/>
      <p:italic r:id="rId50"/>
      <p:boldItalic r:id="rId51"/>
    </p:embeddedFont>
    <p:embeddedFont>
      <p:font typeface="Inter ExtraLight"/>
      <p:regular r:id="rId52"/>
      <p:bold r:id="rId53"/>
      <p:italic r:id="rId54"/>
      <p:boldItalic r:id="rId55"/>
    </p:embeddedFont>
    <p:embeddedFont>
      <p:font typeface="Inter Black"/>
      <p:bold r:id="rId56"/>
      <p:boldItalic r:id="rId57"/>
    </p:embeddedFont>
    <p:embeddedFont>
      <p:font typeface="Caveat SemiBold"/>
      <p:regular r:id="rId58"/>
      <p:bold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>
          <p15:clr>
            <a:srgbClr val="A4A3A4"/>
          </p15:clr>
        </p15:guide>
        <p15:guide id="2" orient="horz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Corinna Cordes"/>
  <p:cmAuthor clrIdx="1" id="1" initials="" lastIdx="2" name="Michael Jacobsen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/>
        <p:guide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Inter-boldItalic.fntdata"/><Relationship Id="rId42" Type="http://schemas.openxmlformats.org/officeDocument/2006/relationships/font" Target="fonts/NotoSans-bold.fntdata"/><Relationship Id="rId41" Type="http://schemas.openxmlformats.org/officeDocument/2006/relationships/font" Target="fonts/NotoSans-regular.fntdata"/><Relationship Id="rId44" Type="http://schemas.openxmlformats.org/officeDocument/2006/relationships/font" Target="fonts/NotoSans-boldItalic.fntdata"/><Relationship Id="rId43" Type="http://schemas.openxmlformats.org/officeDocument/2006/relationships/font" Target="fonts/NotoSans-italic.fntdata"/><Relationship Id="rId46" Type="http://schemas.openxmlformats.org/officeDocument/2006/relationships/font" Target="fonts/InterExtraBold-boldItalic.fntdata"/><Relationship Id="rId45" Type="http://schemas.openxmlformats.org/officeDocument/2006/relationships/font" Target="fonts/InterExtraBold-bold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notesMaster" Target="notesMasters/notesMaster1.xml"/><Relationship Id="rId48" Type="http://schemas.openxmlformats.org/officeDocument/2006/relationships/font" Target="fonts/HelveticaNeue-regular.fntdata"/><Relationship Id="rId47" Type="http://schemas.openxmlformats.org/officeDocument/2006/relationships/font" Target="fonts/UnboundedBlack-bold.fntdata"/><Relationship Id="rId49" Type="http://schemas.openxmlformats.org/officeDocument/2006/relationships/font" Target="fonts/HelveticaNeue-bold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3" Type="http://schemas.openxmlformats.org/officeDocument/2006/relationships/font" Target="fonts/InterLight-regular.fntdata"/><Relationship Id="rId32" Type="http://schemas.openxmlformats.org/officeDocument/2006/relationships/slide" Target="slides/slide23.xml"/><Relationship Id="rId35" Type="http://schemas.openxmlformats.org/officeDocument/2006/relationships/font" Target="fonts/InterLight-italic.fntdata"/><Relationship Id="rId34" Type="http://schemas.openxmlformats.org/officeDocument/2006/relationships/font" Target="fonts/InterLight-bold.fntdata"/><Relationship Id="rId37" Type="http://schemas.openxmlformats.org/officeDocument/2006/relationships/font" Target="fonts/Inter-regular.fntdata"/><Relationship Id="rId36" Type="http://schemas.openxmlformats.org/officeDocument/2006/relationships/font" Target="fonts/InterLight-boldItalic.fntdata"/><Relationship Id="rId39" Type="http://schemas.openxmlformats.org/officeDocument/2006/relationships/font" Target="fonts/Inter-italic.fntdata"/><Relationship Id="rId38" Type="http://schemas.openxmlformats.org/officeDocument/2006/relationships/font" Target="fonts/Inter-bold.fntdata"/><Relationship Id="rId20" Type="http://schemas.openxmlformats.org/officeDocument/2006/relationships/slide" Target="slides/slide11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9" Type="http://schemas.openxmlformats.org/officeDocument/2006/relationships/slide" Target="slides/slide20.xml"/><Relationship Id="rId51" Type="http://schemas.openxmlformats.org/officeDocument/2006/relationships/font" Target="fonts/HelveticaNeue-boldItalic.fntdata"/><Relationship Id="rId50" Type="http://schemas.openxmlformats.org/officeDocument/2006/relationships/font" Target="fonts/HelveticaNeue-italic.fntdata"/><Relationship Id="rId53" Type="http://schemas.openxmlformats.org/officeDocument/2006/relationships/font" Target="fonts/InterExtraLight-bold.fntdata"/><Relationship Id="rId52" Type="http://schemas.openxmlformats.org/officeDocument/2006/relationships/font" Target="fonts/InterExtraLight-regular.fntdata"/><Relationship Id="rId11" Type="http://schemas.openxmlformats.org/officeDocument/2006/relationships/slide" Target="slides/slide2.xml"/><Relationship Id="rId55" Type="http://schemas.openxmlformats.org/officeDocument/2006/relationships/font" Target="fonts/InterExtraLight-boldItalic.fntdata"/><Relationship Id="rId10" Type="http://schemas.openxmlformats.org/officeDocument/2006/relationships/slide" Target="slides/slide1.xml"/><Relationship Id="rId54" Type="http://schemas.openxmlformats.org/officeDocument/2006/relationships/font" Target="fonts/InterExtraLight-italic.fntdata"/><Relationship Id="rId13" Type="http://schemas.openxmlformats.org/officeDocument/2006/relationships/slide" Target="slides/slide4.xml"/><Relationship Id="rId57" Type="http://schemas.openxmlformats.org/officeDocument/2006/relationships/font" Target="fonts/InterBlack-boldItalic.fntdata"/><Relationship Id="rId12" Type="http://schemas.openxmlformats.org/officeDocument/2006/relationships/slide" Target="slides/slide3.xml"/><Relationship Id="rId56" Type="http://schemas.openxmlformats.org/officeDocument/2006/relationships/font" Target="fonts/InterBlack-bold.fntdata"/><Relationship Id="rId15" Type="http://schemas.openxmlformats.org/officeDocument/2006/relationships/slide" Target="slides/slide6.xml"/><Relationship Id="rId59" Type="http://schemas.openxmlformats.org/officeDocument/2006/relationships/font" Target="fonts/CaveatSemiBold-bold.fntdata"/><Relationship Id="rId14" Type="http://schemas.openxmlformats.org/officeDocument/2006/relationships/slide" Target="slides/slide5.xml"/><Relationship Id="rId58" Type="http://schemas.openxmlformats.org/officeDocument/2006/relationships/font" Target="fonts/CaveatSemiBold-regular.fntdata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5-01-10T19:21:05.957">
    <p:pos x="6000" y="0"/>
    <p:text>@michael.jacobsen@professional.ch Erstmals seit 2020 steigt die Quote vergebener Lehrstellen 2024 wieder leicht an
_Reassigned to michael.jacobsen@professional.ch_</p:text>
  </p:cm>
  <p:cm authorId="1" idx="1" dt="2025-01-10T19:21:05.957">
    <p:pos x="6000" y="0"/>
    <p:text>Danke.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1" idx="2" dt="2025-01-10T19:21:26.556">
    <p:pos x="6000" y="0"/>
    <p:text>@corinna.cordes@yousty.ch  haben wir zahlen zur Ostschweiz!?
_Assigned to corinna.cordes@yousty.ch_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775599f19d_0_9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775599f19d_0_9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775c198f99_0_5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2775c198f99_0_5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f147b62519_1_5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2f147b62519_1_5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23ca315e49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323ca315e49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900"/>
              <a:t>Was muss unternommen/geboten werden, um interessierte junge Menschen für das eigene Unternehmen zu gewinnen?</a:t>
            </a:r>
            <a:endParaRPr sz="900"/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Char char="-"/>
            </a:pPr>
            <a:r>
              <a:rPr lang="de" sz="900"/>
              <a:t>Wir kommen am Schluss vor allem noch auf die Handlungsempfehlungen zu sprechen. </a:t>
            </a:r>
            <a:endParaRPr sz="900"/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Char char="-"/>
            </a:pPr>
            <a:r>
              <a:rPr lang="de" sz="900"/>
              <a:t>Wichtig ist sicher, sich in die Jungen hineinzuversetzen -&gt; das erste Mal im Prozess von Stellen suchen, dabei noch Pupertät etc.</a:t>
            </a:r>
            <a:endParaRPr sz="900"/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Char char="-"/>
            </a:pPr>
            <a:r>
              <a:rPr lang="de" sz="900"/>
              <a:t>Jugendgerechte Kommunikation, Videos und Bilder sowie ein simpler Bewerbungsprozess gehören auf alle Fälle dazu.</a:t>
            </a:r>
            <a:endParaRPr sz="9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23ca315e49_0_8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323ca315e49_0_8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https://create.kahoot.it/creator/0599a109-dd5c-4f6f-b133-8abf4e9956f3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/>
              <a:t>Login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/>
              <a:t>yousty_team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/>
              <a:t>Yousty_2020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23ca315e49_0_8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323ca315e49_0_8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23ca315e49_0_10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323ca315e49_0_10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23ca315e49_0_8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23ca315e49_0_8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23ca315e49_0_10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23ca315e49_0_10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23ca315e49_0_4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323ca315e49_0_4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25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Helvetica Neue"/>
              <a:buChar char="●"/>
            </a:pPr>
            <a:r>
              <a:rPr lang="de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Erfreulich, dass die Banklehre weiterhin beliebt ist. Was sind Gründe dafür?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825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Helvetica Neue"/>
              <a:buChar char="○"/>
            </a:pPr>
            <a:r>
              <a:rPr lang="de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Eltern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825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Helvetica Neue"/>
              <a:buChar char="○"/>
            </a:pPr>
            <a:r>
              <a:rPr lang="de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Reputation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825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Helvetica Neue"/>
              <a:buChar char="○"/>
            </a:pPr>
            <a:r>
              <a:rPr lang="de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spezielle Förderprogramme für Jugendliche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825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Helvetica Neue"/>
              <a:buChar char="●"/>
            </a:pPr>
            <a:r>
              <a:rPr lang="de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 hört oft, dass die Banklehre im positiven Sinne eine sehr fordernde Lehre sei? Weshalb diese verbreitete Meinung?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825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Helvetica Neue"/>
              <a:buChar char="○"/>
            </a:pPr>
            <a:r>
              <a:rPr lang="de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hohe Anforderungen beim Rekrutierungsprozess resp. auch bei Zeugnissen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825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Helvetica Neue"/>
              <a:buChar char="●"/>
            </a:pPr>
            <a:r>
              <a:rPr lang="de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Worauf muss geachtet werden, damit die Banken auch in Zukunft attraktive Ausbildungsbetriebe bleiben?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825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Helvetica Neue"/>
              <a:buChar char="○"/>
            </a:pPr>
            <a:r>
              <a:rPr lang="de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Nähe zur Zielgruppe - neu dann Gen Alpha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82575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Helvetica Neue"/>
              <a:buChar char="■"/>
            </a:pPr>
            <a:r>
              <a:rPr lang="de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versuchen verstehen zu wollen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82575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Helvetica Neue"/>
              <a:buChar char="■"/>
            </a:pPr>
            <a:r>
              <a:rPr lang="de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Trends etc.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825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Font typeface="Helvetica Neue"/>
              <a:buChar char="○"/>
            </a:pPr>
            <a:r>
              <a:rPr lang="de" sz="8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schnelle Reaktion Bewerbungsprozess (bsp. Galaxus)</a:t>
            </a:r>
            <a:endParaRPr sz="85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78df1a9105_1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278df1a9105_1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becbbaa852_1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becbbaa852_1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2775c198f99_0_9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2775c198f99_0_9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29476bf78ce_0_4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29476bf78ce_0_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23ca315e49_0_5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323ca315e49_0_5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24226f0fc9e_2_19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24226f0fc9e_2_19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1"/>
                </a:solidFill>
              </a:rPr>
              <a:t>Langfristig denken! Die Berufsbildung ist zentral, um den Fachkräftemangel zu bekämpfen. Es lohnt sich zudem, in die jungen Fachkräfte zu investieren.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/>
              <a:t>Den jungen Talenten auf Augenhöhe begegnen: Bei der Ausschreibung der Lehrstellen und bei der Betreuung.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/>
              <a:t>Berufsstolz sichtbar machen &amp; Sinnhaftigkeit des Berufes den jungen Talenten aufzeigen.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/>
              <a:t>Karrierechancen aufzeigen! Der Weg vom Lernenden zum CEO ist möglich, wir müssen ihn wiederbeleben.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a502c0d48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a502c0d48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775599f19d_0_9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2775599f19d_0_9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DM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775599f19d_0_1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2775599f19d_0_1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775599f19d_0_5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2775599f19d_0_5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4226f0fc9e_2_4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4226f0fc9e_2_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23ca315e4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23ca315e4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4226f0fc9e_2_8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4226f0fc9e_2_8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Relationship Id="rId3" Type="http://schemas.openxmlformats.org/officeDocument/2006/relationships/image" Target="../media/image21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Relationship Id="rId3" Type="http://schemas.openxmlformats.org/officeDocument/2006/relationships/image" Target="../media/image2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2.png"/><Relationship Id="rId3" Type="http://schemas.openxmlformats.org/officeDocument/2006/relationships/image" Target="../media/image8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6A205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1928675"/>
            <a:ext cx="8520600" cy="20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 Black"/>
              <a:buNone/>
              <a:defRPr sz="52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13962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Inter ExtraLight"/>
              <a:buNone/>
              <a:defRPr sz="21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19510" y="426650"/>
            <a:ext cx="1300716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 1">
  <p:cSld name="BLANK_1">
    <p:bg>
      <p:bgPr>
        <a:solidFill>
          <a:schemeClr val="l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 1 1">
  <p:cSld name="BLANK_1_1">
    <p:bg>
      <p:bgPr>
        <a:solidFill>
          <a:schemeClr val="lt1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57" name="Google Shape;57;p12"/>
          <p:cNvPicPr preferRelativeResize="0"/>
          <p:nvPr/>
        </p:nvPicPr>
        <p:blipFill rotWithShape="1">
          <a:blip r:embed="rId2">
            <a:alphaModFix/>
          </a:blip>
          <a:srcRect b="17005" l="0" r="36828" t="15083"/>
          <a:stretch/>
        </p:blipFill>
        <p:spPr>
          <a:xfrm>
            <a:off x="4359775" y="0"/>
            <a:ext cx="47842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2"/>
          <p:cNvSpPr txBox="1"/>
          <p:nvPr>
            <p:ph type="title"/>
          </p:nvPr>
        </p:nvSpPr>
        <p:spPr>
          <a:xfrm>
            <a:off x="208325" y="172475"/>
            <a:ext cx="415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9" name="Google Shape;59;p12"/>
          <p:cNvSpPr txBox="1"/>
          <p:nvPr>
            <p:ph idx="2" type="title"/>
          </p:nvPr>
        </p:nvSpPr>
        <p:spPr>
          <a:xfrm>
            <a:off x="5679247" y="3701725"/>
            <a:ext cx="317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" type="body"/>
          </p:nvPr>
        </p:nvSpPr>
        <p:spPr>
          <a:xfrm>
            <a:off x="836575" y="1020425"/>
            <a:ext cx="3523200" cy="33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9400" lvl="3" marL="18288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746">
          <p15:clr>
            <a:srgbClr val="FA7B17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title"/>
          </p:nvPr>
        </p:nvSpPr>
        <p:spPr>
          <a:xfrm>
            <a:off x="457199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205F"/>
              </a:buClr>
              <a:buSzPts val="3200"/>
              <a:buFont typeface="Viga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400"/>
            </a:lvl9pPr>
          </a:lstStyle>
          <a:p/>
        </p:txBody>
      </p:sp>
      <p:sp>
        <p:nvSpPr>
          <p:cNvPr id="63" name="Google Shape;63;p13"/>
          <p:cNvSpPr txBox="1"/>
          <p:nvPr>
            <p:ph idx="1" type="body"/>
          </p:nvPr>
        </p:nvSpPr>
        <p:spPr>
          <a:xfrm>
            <a:off x="457199" y="1200153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13"/>
          <p:cNvSpPr txBox="1"/>
          <p:nvPr>
            <p:ph idx="10" type="dt"/>
          </p:nvPr>
        </p:nvSpPr>
        <p:spPr>
          <a:xfrm>
            <a:off x="457200" y="4767267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2654" lvl="1" marL="4571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606" lvl="2" marL="91430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560" lvl="3" marL="13714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513" lvl="4" marL="18286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466" lvl="5" marL="228576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419" lvl="6" marL="274291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372" lvl="7" marL="320007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326" lvl="8" marL="365722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Google Shape;65;p13"/>
          <p:cNvSpPr txBox="1"/>
          <p:nvPr>
            <p:ph idx="11" type="ftr"/>
          </p:nvPr>
        </p:nvSpPr>
        <p:spPr>
          <a:xfrm>
            <a:off x="3124199" y="4767267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2654" lvl="1" marL="4571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606" lvl="2" marL="91430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560" lvl="3" marL="13714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513" lvl="4" marL="18286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466" lvl="5" marL="228576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419" lvl="6" marL="274291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372" lvl="7" marL="320007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326" lvl="8" marL="365722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13"/>
          <p:cNvSpPr txBox="1"/>
          <p:nvPr>
            <p:ph idx="12" type="sldNum"/>
          </p:nvPr>
        </p:nvSpPr>
        <p:spPr>
          <a:xfrm>
            <a:off x="6553200" y="4767267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91400" spcFirstLastPara="1" rIns="91400" wrap="square" tIns="45675">
            <a:normAutofit lnSpcReduction="10000"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205F"/>
              </a:buClr>
              <a:buFont typeface="Arial"/>
              <a:buNone/>
              <a:defRPr b="0" i="0" sz="1200" u="none" cap="none" strike="noStrike">
                <a:solidFill>
                  <a:srgbClr val="6A205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205F"/>
              </a:buClr>
              <a:buFont typeface="Arial"/>
              <a:buNone/>
              <a:defRPr b="0" i="0" sz="1200" u="none" cap="none" strike="noStrike">
                <a:solidFill>
                  <a:srgbClr val="6A205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205F"/>
              </a:buClr>
              <a:buFont typeface="Arial"/>
              <a:buNone/>
              <a:defRPr b="0" i="0" sz="1200" u="none" cap="none" strike="noStrike">
                <a:solidFill>
                  <a:srgbClr val="6A205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205F"/>
              </a:buClr>
              <a:buFont typeface="Arial"/>
              <a:buNone/>
              <a:defRPr b="0" i="0" sz="1200" u="none" cap="none" strike="noStrike">
                <a:solidFill>
                  <a:srgbClr val="6A205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205F"/>
              </a:buClr>
              <a:buFont typeface="Arial"/>
              <a:buNone/>
              <a:defRPr b="0" i="0" sz="1200" u="none" cap="none" strike="noStrike">
                <a:solidFill>
                  <a:srgbClr val="6A205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205F"/>
              </a:buClr>
              <a:buFont typeface="Arial"/>
              <a:buNone/>
              <a:defRPr b="0" i="0" sz="1200" u="none" cap="none" strike="noStrike">
                <a:solidFill>
                  <a:srgbClr val="6A205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205F"/>
              </a:buClr>
              <a:buFont typeface="Arial"/>
              <a:buNone/>
              <a:defRPr b="0" i="0" sz="1200" u="none" cap="none" strike="noStrike">
                <a:solidFill>
                  <a:srgbClr val="6A205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205F"/>
              </a:buClr>
              <a:buFont typeface="Arial"/>
              <a:buNone/>
              <a:defRPr b="0" i="0" sz="1200" u="none" cap="none" strike="noStrike">
                <a:solidFill>
                  <a:srgbClr val="6A205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205F"/>
              </a:buClr>
              <a:buFont typeface="Arial"/>
              <a:buNone/>
              <a:defRPr b="0" i="0" sz="1200" u="none" cap="none" strike="noStrike">
                <a:solidFill>
                  <a:srgbClr val="6A205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 13">
  <p:cSld name="TITLE_14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69" name="Google Shape;69;p14"/>
          <p:cNvSpPr txBox="1"/>
          <p:nvPr>
            <p:ph type="title"/>
          </p:nvPr>
        </p:nvSpPr>
        <p:spPr>
          <a:xfrm>
            <a:off x="279925" y="119975"/>
            <a:ext cx="6644700" cy="48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0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72" name="Google Shape;72;p15"/>
          <p:cNvSpPr txBox="1"/>
          <p:nvPr>
            <p:ph type="title"/>
          </p:nvPr>
        </p:nvSpPr>
        <p:spPr>
          <a:xfrm>
            <a:off x="279925" y="119975"/>
            <a:ext cx="6644700" cy="48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 7">
  <p:cSld name="TITLE_7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75" name="Google Shape;75;p16"/>
          <p:cNvSpPr txBox="1"/>
          <p:nvPr>
            <p:ph type="title"/>
          </p:nvPr>
        </p:nvSpPr>
        <p:spPr>
          <a:xfrm>
            <a:off x="279925" y="119975"/>
            <a:ext cx="6644700" cy="48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intergrund Violett">
  <p:cSld name="CAPTION_ONLY">
    <p:bg>
      <p:bgPr>
        <a:solidFill>
          <a:schemeClr val="dk1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Spalten - Text/Bild">
  <p:cSld name="SECTION_HEADER_1_1_2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556300" y="540150"/>
            <a:ext cx="3745800" cy="16323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ter ExtraBold"/>
              <a:buNone/>
              <a:defRPr sz="2800"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556300" y="2472450"/>
            <a:ext cx="3745800" cy="1342800"/>
          </a:xfrm>
          <a:prstGeom prst="rect">
            <a:avLst/>
          </a:prstGeom>
        </p:spPr>
        <p:txBody>
          <a:bodyPr anchorCtr="0" anchor="t" bIns="72000" lIns="0" spcFirstLastPara="1" rIns="0" wrap="square" tIns="0">
            <a:spAutoFit/>
          </a:bodyPr>
          <a:lstStyle>
            <a:lvl1pPr indent="-2921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79400" lvl="1" marL="9144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2pPr>
            <a:lvl3pPr indent="-279400" lvl="2" marL="1371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3pPr>
            <a:lvl4pPr indent="-279400" lvl="3" marL="18288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4pPr>
            <a:lvl5pPr indent="-279400" lvl="4" marL="2286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5pPr>
            <a:lvl6pPr indent="-279400" lvl="5" marL="2743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6pPr>
            <a:lvl7pPr indent="-279400" lvl="6" marL="32004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7pPr>
            <a:lvl8pPr indent="-279400" lvl="7" marL="3657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8pPr>
            <a:lvl9pPr indent="-279400" lvl="8" marL="41148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81" name="Google Shape;81;p18"/>
          <p:cNvSpPr txBox="1"/>
          <p:nvPr>
            <p:ph idx="2" type="subTitle"/>
          </p:nvPr>
        </p:nvSpPr>
        <p:spPr>
          <a:xfrm>
            <a:off x="540000" y="1524000"/>
            <a:ext cx="3762000" cy="7458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82" name="Google Shape;82;p18"/>
          <p:cNvSpPr/>
          <p:nvPr>
            <p:ph idx="3" type="pic"/>
          </p:nvPr>
        </p:nvSpPr>
        <p:spPr>
          <a:xfrm>
            <a:off x="4842000" y="152400"/>
            <a:ext cx="4149600" cy="4838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2710">
          <p15:clr>
            <a:srgbClr val="E46962"/>
          </p15:clr>
        </p15:guide>
        <p15:guide id="2" pos="3050">
          <p15:clr>
            <a:srgbClr val="E46962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- Keine Spalte - weiss">
  <p:cSld name="SECTION_HEADER_2_1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/>
          <p:nvPr>
            <p:ph type="title"/>
          </p:nvPr>
        </p:nvSpPr>
        <p:spPr>
          <a:xfrm>
            <a:off x="556300" y="540150"/>
            <a:ext cx="8047800" cy="5763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ter ExtraBold"/>
              <a:buNone/>
              <a:defRPr sz="2800"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9" name="Google Shape;89;p20"/>
          <p:cNvSpPr txBox="1"/>
          <p:nvPr>
            <p:ph idx="1" type="body"/>
          </p:nvPr>
        </p:nvSpPr>
        <p:spPr>
          <a:xfrm>
            <a:off x="556300" y="1862250"/>
            <a:ext cx="3745800" cy="1342800"/>
          </a:xfrm>
          <a:prstGeom prst="rect">
            <a:avLst/>
          </a:prstGeom>
        </p:spPr>
        <p:txBody>
          <a:bodyPr anchorCtr="0" anchor="t" bIns="72000" lIns="0" spcFirstLastPara="1" rIns="0" wrap="square" tIns="0">
            <a:spAutoFit/>
          </a:bodyPr>
          <a:lstStyle>
            <a:lvl1pPr indent="-2921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79400" lvl="1" marL="9144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2pPr>
            <a:lvl3pPr indent="-279400" lvl="2" marL="1371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3pPr>
            <a:lvl4pPr indent="-279400" lvl="3" marL="18288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4pPr>
            <a:lvl5pPr indent="-279400" lvl="4" marL="2286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5pPr>
            <a:lvl6pPr indent="-279400" lvl="5" marL="2743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6pPr>
            <a:lvl7pPr indent="-279400" lvl="6" marL="32004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7pPr>
            <a:lvl8pPr indent="-279400" lvl="7" marL="3657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8pPr>
            <a:lvl9pPr indent="-279400" lvl="8" marL="41148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90" name="Google Shape;90;p20"/>
          <p:cNvSpPr txBox="1"/>
          <p:nvPr>
            <p:ph idx="2" type="subTitle"/>
          </p:nvPr>
        </p:nvSpPr>
        <p:spPr>
          <a:xfrm>
            <a:off x="540000" y="1116450"/>
            <a:ext cx="3762000" cy="7458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600"/>
              </a:spcBef>
              <a:spcAft>
                <a:spcPts val="600"/>
              </a:spcAft>
              <a:buSzPts val="800"/>
              <a:buNone/>
              <a:defRPr/>
            </a:lvl9pPr>
          </a:lstStyle>
          <a:p/>
        </p:txBody>
      </p:sp>
      <p:pic>
        <p:nvPicPr>
          <p:cNvPr id="91" name="Google Shape;91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8973" y="343222"/>
            <a:ext cx="350174" cy="348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- Leer - weiss ">
  <p:cSld name="SECTION_HEADER_3_1_1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6A205F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 b="0" l="9" r="19" t="0"/>
          <a:stretch/>
        </p:blipFill>
        <p:spPr>
          <a:xfrm>
            <a:off x="4386852" y="4571950"/>
            <a:ext cx="370299" cy="36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937104">
            <a:off x="1719121" y="1401643"/>
            <a:ext cx="2787193" cy="2601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554447">
            <a:off x="4685692" y="442165"/>
            <a:ext cx="2127843" cy="1985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9507" y="328637"/>
            <a:ext cx="4306403" cy="376136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/>
          <p:nvPr>
            <p:ph type="title"/>
          </p:nvPr>
        </p:nvSpPr>
        <p:spPr>
          <a:xfrm>
            <a:off x="2913450" y="1566375"/>
            <a:ext cx="3317100" cy="160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- Keine Spalte - purple ">
  <p:cSld name="SECTION_HEADER_2_1_1">
    <p:bg>
      <p:bgPr>
        <a:solidFill>
          <a:schemeClr val="dk2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2"/>
          <p:cNvSpPr txBox="1"/>
          <p:nvPr>
            <p:ph type="title"/>
          </p:nvPr>
        </p:nvSpPr>
        <p:spPr>
          <a:xfrm>
            <a:off x="556300" y="540150"/>
            <a:ext cx="8047800" cy="5763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Inter ExtraBold"/>
              <a:buNone/>
              <a:defRPr sz="28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5" name="Google Shape;95;p22"/>
          <p:cNvSpPr txBox="1"/>
          <p:nvPr>
            <p:ph idx="1" type="body"/>
          </p:nvPr>
        </p:nvSpPr>
        <p:spPr>
          <a:xfrm>
            <a:off x="556300" y="1862250"/>
            <a:ext cx="3745800" cy="1342800"/>
          </a:xfrm>
          <a:prstGeom prst="rect">
            <a:avLst/>
          </a:prstGeom>
        </p:spPr>
        <p:txBody>
          <a:bodyPr anchorCtr="0" anchor="t" bIns="72000" lIns="0" spcFirstLastPara="1" rIns="0" wrap="square" tIns="0">
            <a:spAutoFit/>
          </a:bodyPr>
          <a:lstStyle>
            <a:lvl1pPr indent="-2921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79400" lvl="1" marL="9144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79400" lvl="2" marL="1371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79400" lvl="3" marL="18288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79400" lvl="4" marL="2286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79400" lvl="5" marL="2743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79400" lvl="6" marL="32004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79400" lvl="7" marL="3657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79400" lvl="8" marL="41148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96" name="Google Shape;96;p22"/>
          <p:cNvSpPr txBox="1"/>
          <p:nvPr>
            <p:ph idx="2" type="subTitle"/>
          </p:nvPr>
        </p:nvSpPr>
        <p:spPr>
          <a:xfrm>
            <a:off x="540000" y="1116450"/>
            <a:ext cx="3762000" cy="7458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97" name="Google Shape;9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8973" y="343222"/>
            <a:ext cx="350174" cy="348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2"/>
          <p:cNvPicPr preferRelativeResize="0"/>
          <p:nvPr/>
        </p:nvPicPr>
        <p:blipFill rotWithShape="1">
          <a:blip r:embed="rId3">
            <a:alphaModFix/>
          </a:blip>
          <a:srcRect b="0" l="9" r="19" t="0"/>
          <a:stretch/>
        </p:blipFill>
        <p:spPr>
          <a:xfrm>
            <a:off x="8451525" y="343200"/>
            <a:ext cx="350175" cy="34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- Leer  - purple ">
  <p:cSld name="SECTION_HEADER_2_1_1_1">
    <p:bg>
      <p:bgPr>
        <a:solidFill>
          <a:schemeClr val="dk2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8973" y="343222"/>
            <a:ext cx="350174" cy="348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- Keine Spalte - Bild ">
  <p:cSld name="SECTION_HEADER_1_2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/>
          <p:nvPr>
            <p:ph idx="2" type="pic"/>
          </p:nvPr>
        </p:nvSpPr>
        <p:spPr>
          <a:xfrm>
            <a:off x="152400" y="152400"/>
            <a:ext cx="8839200" cy="4354800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24"/>
          <p:cNvSpPr txBox="1"/>
          <p:nvPr>
            <p:ph type="title"/>
          </p:nvPr>
        </p:nvSpPr>
        <p:spPr>
          <a:xfrm>
            <a:off x="540000" y="4641766"/>
            <a:ext cx="8064000" cy="193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Font typeface="Inter ExtraBold"/>
              <a:buNone/>
              <a:defRPr sz="1000"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4" name="Google Shape;104;p24"/>
          <p:cNvSpPr txBox="1"/>
          <p:nvPr>
            <p:ph idx="1" type="subTitle"/>
          </p:nvPr>
        </p:nvSpPr>
        <p:spPr>
          <a:xfrm>
            <a:off x="540002" y="4835566"/>
            <a:ext cx="8064000" cy="193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600"/>
              </a:spcBef>
              <a:spcAft>
                <a:spcPts val="600"/>
              </a:spcAft>
              <a:buSzPts val="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- Zwei Spalten - weiss">
  <p:cSld name="SECTION_HEADER_1_1_5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/>
          <p:nvPr>
            <p:ph type="title"/>
          </p:nvPr>
        </p:nvSpPr>
        <p:spPr>
          <a:xfrm>
            <a:off x="556300" y="540150"/>
            <a:ext cx="3745800" cy="16323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ter ExtraBold"/>
              <a:buNone/>
              <a:defRPr sz="2800"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7" name="Google Shape;107;p25"/>
          <p:cNvSpPr txBox="1"/>
          <p:nvPr>
            <p:ph idx="1" type="body"/>
          </p:nvPr>
        </p:nvSpPr>
        <p:spPr>
          <a:xfrm>
            <a:off x="556300" y="2472450"/>
            <a:ext cx="3745800" cy="1342800"/>
          </a:xfrm>
          <a:prstGeom prst="rect">
            <a:avLst/>
          </a:prstGeom>
        </p:spPr>
        <p:txBody>
          <a:bodyPr anchorCtr="0" anchor="t" bIns="72000" lIns="0" spcFirstLastPara="1" rIns="0" wrap="square" tIns="0">
            <a:spAutoFit/>
          </a:bodyPr>
          <a:lstStyle>
            <a:lvl1pPr indent="-2921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79400" lvl="1" marL="9144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2pPr>
            <a:lvl3pPr indent="-279400" lvl="2" marL="1371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3pPr>
            <a:lvl4pPr indent="-279400" lvl="3" marL="18288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4pPr>
            <a:lvl5pPr indent="-279400" lvl="4" marL="2286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5pPr>
            <a:lvl6pPr indent="-279400" lvl="5" marL="2743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6pPr>
            <a:lvl7pPr indent="-279400" lvl="6" marL="32004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7pPr>
            <a:lvl8pPr indent="-279400" lvl="7" marL="3657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8pPr>
            <a:lvl9pPr indent="-279400" lvl="8" marL="41148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08" name="Google Shape;108;p25"/>
          <p:cNvSpPr txBox="1"/>
          <p:nvPr>
            <p:ph idx="2" type="subTitle"/>
          </p:nvPr>
        </p:nvSpPr>
        <p:spPr>
          <a:xfrm>
            <a:off x="540000" y="1524000"/>
            <a:ext cx="3762000" cy="7458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600"/>
              </a:spcBef>
              <a:spcAft>
                <a:spcPts val="600"/>
              </a:spcAft>
              <a:buSzPts val="800"/>
              <a:buNone/>
              <a:defRPr/>
            </a:lvl9pPr>
          </a:lstStyle>
          <a:p/>
        </p:txBody>
      </p:sp>
      <p:pic>
        <p:nvPicPr>
          <p:cNvPr id="109" name="Google Shape;10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8973" y="343222"/>
            <a:ext cx="350174" cy="348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10">
          <p15:clr>
            <a:srgbClr val="E46962"/>
          </p15:clr>
        </p15:guide>
        <p15:guide id="2" pos="3050">
          <p15:clr>
            <a:srgbClr val="E46962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- Zwei Spalten - weiss - ohne Logo">
  <p:cSld name="SECTION_HEADER_1_1_5_1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/>
          <p:nvPr>
            <p:ph type="title"/>
          </p:nvPr>
        </p:nvSpPr>
        <p:spPr>
          <a:xfrm>
            <a:off x="556300" y="540150"/>
            <a:ext cx="3745800" cy="16323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ter ExtraBold"/>
              <a:buNone/>
              <a:defRPr sz="2800"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2" name="Google Shape;112;p26"/>
          <p:cNvSpPr txBox="1"/>
          <p:nvPr>
            <p:ph idx="1" type="body"/>
          </p:nvPr>
        </p:nvSpPr>
        <p:spPr>
          <a:xfrm>
            <a:off x="556300" y="2472450"/>
            <a:ext cx="3745800" cy="1342800"/>
          </a:xfrm>
          <a:prstGeom prst="rect">
            <a:avLst/>
          </a:prstGeom>
        </p:spPr>
        <p:txBody>
          <a:bodyPr anchorCtr="0" anchor="t" bIns="72000" lIns="0" spcFirstLastPara="1" rIns="0" wrap="square" tIns="0">
            <a:spAutoFit/>
          </a:bodyPr>
          <a:lstStyle>
            <a:lvl1pPr indent="-2921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79400" lvl="1" marL="9144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2pPr>
            <a:lvl3pPr indent="-279400" lvl="2" marL="1371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3pPr>
            <a:lvl4pPr indent="-279400" lvl="3" marL="18288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4pPr>
            <a:lvl5pPr indent="-279400" lvl="4" marL="2286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5pPr>
            <a:lvl6pPr indent="-279400" lvl="5" marL="2743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6pPr>
            <a:lvl7pPr indent="-279400" lvl="6" marL="32004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7pPr>
            <a:lvl8pPr indent="-279400" lvl="7" marL="3657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8pPr>
            <a:lvl9pPr indent="-279400" lvl="8" marL="41148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13" name="Google Shape;113;p26"/>
          <p:cNvSpPr txBox="1"/>
          <p:nvPr>
            <p:ph idx="2" type="subTitle"/>
          </p:nvPr>
        </p:nvSpPr>
        <p:spPr>
          <a:xfrm>
            <a:off x="540000" y="1524000"/>
            <a:ext cx="3762000" cy="7458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600"/>
              </a:spcBef>
              <a:spcAft>
                <a:spcPts val="600"/>
              </a:spcAft>
              <a:buSzPts val="8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710">
          <p15:clr>
            <a:srgbClr val="E46962"/>
          </p15:clr>
        </p15:guide>
        <p15:guide id="2" pos="3050">
          <p15:clr>
            <a:srgbClr val="E46962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- Zwei Spalten - weiss ">
  <p:cSld name="SECTION_HEADER_1_1_4_2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7"/>
          <p:cNvSpPr txBox="1"/>
          <p:nvPr>
            <p:ph type="title"/>
          </p:nvPr>
        </p:nvSpPr>
        <p:spPr>
          <a:xfrm>
            <a:off x="556300" y="540150"/>
            <a:ext cx="3745800" cy="1632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Font typeface="Inter"/>
              <a:buNone/>
              <a:defRPr sz="4000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16" name="Google Shape;116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8973" y="343222"/>
            <a:ext cx="350174" cy="348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10">
          <p15:clr>
            <a:srgbClr val="E46962"/>
          </p15:clr>
        </p15:guide>
        <p15:guide id="2" pos="3050">
          <p15:clr>
            <a:srgbClr val="E4696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- Zwei Spalten - purple">
  <p:cSld name="SECTION_HEADER_1_1_3_1">
    <p:bg>
      <p:bgPr>
        <a:solidFill>
          <a:schemeClr val="dk2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8"/>
          <p:cNvSpPr txBox="1"/>
          <p:nvPr>
            <p:ph type="title"/>
          </p:nvPr>
        </p:nvSpPr>
        <p:spPr>
          <a:xfrm>
            <a:off x="556300" y="540150"/>
            <a:ext cx="3745800" cy="16323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Inter ExtraBold"/>
              <a:buNone/>
              <a:defRPr sz="28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9" name="Google Shape;119;p28"/>
          <p:cNvSpPr txBox="1"/>
          <p:nvPr>
            <p:ph idx="1" type="body"/>
          </p:nvPr>
        </p:nvSpPr>
        <p:spPr>
          <a:xfrm>
            <a:off x="556300" y="2472450"/>
            <a:ext cx="3745800" cy="1342800"/>
          </a:xfrm>
          <a:prstGeom prst="rect">
            <a:avLst/>
          </a:prstGeom>
        </p:spPr>
        <p:txBody>
          <a:bodyPr anchorCtr="0" anchor="t" bIns="72000" lIns="0" spcFirstLastPara="1" rIns="0" wrap="square" tIns="0">
            <a:spAutoFit/>
          </a:bodyPr>
          <a:lstStyle>
            <a:lvl1pPr indent="-2921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79400" lvl="1" marL="9144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79400" lvl="2" marL="1371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79400" lvl="3" marL="18288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79400" lvl="4" marL="2286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79400" lvl="5" marL="2743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79400" lvl="6" marL="32004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79400" lvl="7" marL="3657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79400" lvl="8" marL="41148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20" name="Google Shape;120;p28"/>
          <p:cNvSpPr txBox="1"/>
          <p:nvPr>
            <p:ph idx="2" type="subTitle"/>
          </p:nvPr>
        </p:nvSpPr>
        <p:spPr>
          <a:xfrm>
            <a:off x="540000" y="1524000"/>
            <a:ext cx="3762000" cy="7458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21" name="Google Shape;121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8973" y="343222"/>
            <a:ext cx="350174" cy="348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8"/>
          <p:cNvPicPr preferRelativeResize="0"/>
          <p:nvPr/>
        </p:nvPicPr>
        <p:blipFill rotWithShape="1">
          <a:blip r:embed="rId3">
            <a:alphaModFix/>
          </a:blip>
          <a:srcRect b="0" l="9" r="19" t="0"/>
          <a:stretch/>
        </p:blipFill>
        <p:spPr>
          <a:xfrm>
            <a:off x="8451525" y="343200"/>
            <a:ext cx="350175" cy="34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10">
          <p15:clr>
            <a:srgbClr val="E46962"/>
          </p15:clr>
        </p15:guide>
        <p15:guide id="2" pos="3050">
          <p15:clr>
            <a:srgbClr val="E4696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- Zwei Spalten - weiss  1">
  <p:cSld name="SECTION_HEADER_1_1_4_1_1">
    <p:bg>
      <p:bgPr>
        <a:solidFill>
          <a:schemeClr val="dk2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9"/>
          <p:cNvSpPr txBox="1"/>
          <p:nvPr>
            <p:ph type="title"/>
          </p:nvPr>
        </p:nvSpPr>
        <p:spPr>
          <a:xfrm>
            <a:off x="556300" y="540150"/>
            <a:ext cx="3745800" cy="1632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Inter"/>
              <a:buNone/>
              <a:defRPr sz="40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25" name="Google Shape;125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8973" y="343222"/>
            <a:ext cx="350174" cy="348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9"/>
          <p:cNvPicPr preferRelativeResize="0"/>
          <p:nvPr/>
        </p:nvPicPr>
        <p:blipFill rotWithShape="1">
          <a:blip r:embed="rId3">
            <a:alphaModFix/>
          </a:blip>
          <a:srcRect b="0" l="9" r="19" t="0"/>
          <a:stretch/>
        </p:blipFill>
        <p:spPr>
          <a:xfrm>
            <a:off x="8451525" y="343200"/>
            <a:ext cx="350175" cy="34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10">
          <p15:clr>
            <a:srgbClr val="E46962"/>
          </p15:clr>
        </p15:guide>
        <p15:guide id="2" pos="3050">
          <p15:clr>
            <a:srgbClr val="E46962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- Zwei Spalten - Text/Bild">
  <p:cSld name="SECTION_HEADER_1_1_2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0"/>
          <p:cNvSpPr txBox="1"/>
          <p:nvPr>
            <p:ph type="title"/>
          </p:nvPr>
        </p:nvSpPr>
        <p:spPr>
          <a:xfrm>
            <a:off x="556300" y="540150"/>
            <a:ext cx="3745800" cy="16323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ter ExtraBold"/>
              <a:buNone/>
              <a:defRPr sz="2800"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9" name="Google Shape;129;p30"/>
          <p:cNvSpPr txBox="1"/>
          <p:nvPr>
            <p:ph idx="1" type="body"/>
          </p:nvPr>
        </p:nvSpPr>
        <p:spPr>
          <a:xfrm>
            <a:off x="556300" y="2472450"/>
            <a:ext cx="3745800" cy="1342800"/>
          </a:xfrm>
          <a:prstGeom prst="rect">
            <a:avLst/>
          </a:prstGeom>
        </p:spPr>
        <p:txBody>
          <a:bodyPr anchorCtr="0" anchor="t" bIns="72000" lIns="0" spcFirstLastPara="1" rIns="0" wrap="square" tIns="0">
            <a:spAutoFit/>
          </a:bodyPr>
          <a:lstStyle>
            <a:lvl1pPr indent="-2921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79400" lvl="1" marL="9144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2pPr>
            <a:lvl3pPr indent="-279400" lvl="2" marL="1371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3pPr>
            <a:lvl4pPr indent="-279400" lvl="3" marL="18288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4pPr>
            <a:lvl5pPr indent="-279400" lvl="4" marL="2286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5pPr>
            <a:lvl6pPr indent="-279400" lvl="5" marL="2743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6pPr>
            <a:lvl7pPr indent="-279400" lvl="6" marL="32004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7pPr>
            <a:lvl8pPr indent="-279400" lvl="7" marL="3657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8pPr>
            <a:lvl9pPr indent="-279400" lvl="8" marL="41148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30" name="Google Shape;130;p30"/>
          <p:cNvSpPr txBox="1"/>
          <p:nvPr>
            <p:ph idx="2" type="subTitle"/>
          </p:nvPr>
        </p:nvSpPr>
        <p:spPr>
          <a:xfrm>
            <a:off x="540000" y="1524000"/>
            <a:ext cx="3762000" cy="7458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600"/>
              </a:spcBef>
              <a:spcAft>
                <a:spcPts val="600"/>
              </a:spcAft>
              <a:buSzPts val="800"/>
              <a:buNone/>
              <a:defRPr/>
            </a:lvl9pPr>
          </a:lstStyle>
          <a:p/>
        </p:txBody>
      </p:sp>
      <p:sp>
        <p:nvSpPr>
          <p:cNvPr id="131" name="Google Shape;131;p30"/>
          <p:cNvSpPr/>
          <p:nvPr>
            <p:ph idx="3" type="pic"/>
          </p:nvPr>
        </p:nvSpPr>
        <p:spPr>
          <a:xfrm>
            <a:off x="4842000" y="152400"/>
            <a:ext cx="4149600" cy="4838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2710">
          <p15:clr>
            <a:srgbClr val="E46962"/>
          </p15:clr>
        </p15:guide>
        <p15:guide id="2" pos="3050">
          <p15:clr>
            <a:srgbClr val="E46962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- Drei Spalten - weiss">
  <p:cSld name="SECTION_HEADER_1_1_1_3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1"/>
          <p:cNvSpPr txBox="1"/>
          <p:nvPr>
            <p:ph type="title"/>
          </p:nvPr>
        </p:nvSpPr>
        <p:spPr>
          <a:xfrm>
            <a:off x="556300" y="540150"/>
            <a:ext cx="2310900" cy="16323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ter ExtraBold"/>
              <a:buNone/>
              <a:defRPr sz="2800"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4" name="Google Shape;134;p31"/>
          <p:cNvSpPr txBox="1"/>
          <p:nvPr>
            <p:ph idx="1" type="body"/>
          </p:nvPr>
        </p:nvSpPr>
        <p:spPr>
          <a:xfrm>
            <a:off x="556300" y="2472450"/>
            <a:ext cx="2310900" cy="1342800"/>
          </a:xfrm>
          <a:prstGeom prst="rect">
            <a:avLst/>
          </a:prstGeom>
        </p:spPr>
        <p:txBody>
          <a:bodyPr anchorCtr="0" anchor="t" bIns="72000" lIns="0" spcFirstLastPara="1" rIns="0" wrap="square" tIns="0">
            <a:normAutofit/>
          </a:bodyPr>
          <a:lstStyle>
            <a:lvl1pPr indent="-2921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79400" lvl="1" marL="9144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2pPr>
            <a:lvl3pPr indent="-279400" lvl="2" marL="1371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3pPr>
            <a:lvl4pPr indent="-279400" lvl="3" marL="18288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4pPr>
            <a:lvl5pPr indent="-279400" lvl="4" marL="2286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5pPr>
            <a:lvl6pPr indent="-279400" lvl="5" marL="2743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6pPr>
            <a:lvl7pPr indent="-279400" lvl="6" marL="32004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7pPr>
            <a:lvl8pPr indent="-279400" lvl="7" marL="3657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8pPr>
            <a:lvl9pPr indent="-279400" lvl="8" marL="41148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35" name="Google Shape;135;p31"/>
          <p:cNvSpPr txBox="1"/>
          <p:nvPr>
            <p:ph idx="2" type="subTitle"/>
          </p:nvPr>
        </p:nvSpPr>
        <p:spPr>
          <a:xfrm>
            <a:off x="540003" y="1523994"/>
            <a:ext cx="2310900" cy="10053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600"/>
              </a:spcBef>
              <a:spcAft>
                <a:spcPts val="600"/>
              </a:spcAft>
              <a:buSzPts val="800"/>
              <a:buNone/>
              <a:defRPr/>
            </a:lvl9pPr>
          </a:lstStyle>
          <a:p/>
        </p:txBody>
      </p:sp>
      <p:pic>
        <p:nvPicPr>
          <p:cNvPr id="136" name="Google Shape;136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8973" y="343222"/>
            <a:ext cx="350174" cy="348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1806">
          <p15:clr>
            <a:srgbClr val="E46962"/>
          </p15:clr>
        </p15:guide>
        <p15:guide id="2" pos="2146">
          <p15:clr>
            <a:srgbClr val="E46962"/>
          </p15:clr>
        </p15:guide>
        <p15:guide id="3" pos="3614">
          <p15:clr>
            <a:srgbClr val="E46962"/>
          </p15:clr>
        </p15:guide>
        <p15:guide id="4" pos="3954">
          <p15:clr>
            <a:srgbClr val="E4696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&amp; Text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208325" y="172475"/>
            <a:ext cx="8068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A205F"/>
              </a:buClr>
              <a:buSzPts val="3200"/>
              <a:buNone/>
              <a:defRPr sz="3200">
                <a:solidFill>
                  <a:srgbClr val="6A205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32652" y="337125"/>
            <a:ext cx="370300" cy="36855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/>
          <p:nvPr>
            <p:ph idx="1" type="body"/>
          </p:nvPr>
        </p:nvSpPr>
        <p:spPr>
          <a:xfrm>
            <a:off x="836575" y="1020425"/>
            <a:ext cx="7596000" cy="33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9400" lvl="3" marL="18288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- Drei Spalten - weiss - ohne Logo">
  <p:cSld name="SECTION_HEADER_1_1_1_3_1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2"/>
          <p:cNvSpPr txBox="1"/>
          <p:nvPr>
            <p:ph type="title"/>
          </p:nvPr>
        </p:nvSpPr>
        <p:spPr>
          <a:xfrm>
            <a:off x="556300" y="540150"/>
            <a:ext cx="2310900" cy="16323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ter ExtraBold"/>
              <a:buNone/>
              <a:defRPr sz="2800"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9" name="Google Shape;139;p32"/>
          <p:cNvSpPr txBox="1"/>
          <p:nvPr>
            <p:ph idx="1" type="body"/>
          </p:nvPr>
        </p:nvSpPr>
        <p:spPr>
          <a:xfrm>
            <a:off x="556300" y="2472450"/>
            <a:ext cx="2310900" cy="1342800"/>
          </a:xfrm>
          <a:prstGeom prst="rect">
            <a:avLst/>
          </a:prstGeom>
        </p:spPr>
        <p:txBody>
          <a:bodyPr anchorCtr="0" anchor="t" bIns="72000" lIns="0" spcFirstLastPara="1" rIns="0" wrap="square" tIns="0">
            <a:normAutofit/>
          </a:bodyPr>
          <a:lstStyle>
            <a:lvl1pPr indent="-2921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79400" lvl="1" marL="9144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2pPr>
            <a:lvl3pPr indent="-279400" lvl="2" marL="1371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3pPr>
            <a:lvl4pPr indent="-279400" lvl="3" marL="18288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4pPr>
            <a:lvl5pPr indent="-279400" lvl="4" marL="2286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5pPr>
            <a:lvl6pPr indent="-279400" lvl="5" marL="2743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6pPr>
            <a:lvl7pPr indent="-279400" lvl="6" marL="32004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7pPr>
            <a:lvl8pPr indent="-279400" lvl="7" marL="3657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8pPr>
            <a:lvl9pPr indent="-279400" lvl="8" marL="41148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40" name="Google Shape;140;p32"/>
          <p:cNvSpPr txBox="1"/>
          <p:nvPr>
            <p:ph idx="2" type="subTitle"/>
          </p:nvPr>
        </p:nvSpPr>
        <p:spPr>
          <a:xfrm>
            <a:off x="540003" y="1523994"/>
            <a:ext cx="2310900" cy="10053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600"/>
              </a:spcBef>
              <a:spcAft>
                <a:spcPts val="600"/>
              </a:spcAft>
              <a:buSzPts val="8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806">
          <p15:clr>
            <a:srgbClr val="E46962"/>
          </p15:clr>
        </p15:guide>
        <p15:guide id="2" pos="2146">
          <p15:clr>
            <a:srgbClr val="E46962"/>
          </p15:clr>
        </p15:guide>
        <p15:guide id="3" pos="3614">
          <p15:clr>
            <a:srgbClr val="E46962"/>
          </p15:clr>
        </p15:guide>
        <p15:guide id="4" pos="3954">
          <p15:clr>
            <a:srgbClr val="E46962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- Drei Spalten - purple">
  <p:cSld name="SECTION_HEADER_1_1_1_2_1">
    <p:bg>
      <p:bgPr>
        <a:solidFill>
          <a:schemeClr val="dk2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3"/>
          <p:cNvSpPr txBox="1"/>
          <p:nvPr>
            <p:ph type="title"/>
          </p:nvPr>
        </p:nvSpPr>
        <p:spPr>
          <a:xfrm>
            <a:off x="556300" y="540150"/>
            <a:ext cx="2310900" cy="16323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Inter ExtraBold"/>
              <a:buNone/>
              <a:defRPr sz="28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3" name="Google Shape;143;p33"/>
          <p:cNvSpPr txBox="1"/>
          <p:nvPr>
            <p:ph idx="1" type="body"/>
          </p:nvPr>
        </p:nvSpPr>
        <p:spPr>
          <a:xfrm>
            <a:off x="556300" y="2472450"/>
            <a:ext cx="2310900" cy="1342800"/>
          </a:xfrm>
          <a:prstGeom prst="rect">
            <a:avLst/>
          </a:prstGeom>
        </p:spPr>
        <p:txBody>
          <a:bodyPr anchorCtr="0" anchor="t" bIns="72000" lIns="0" spcFirstLastPara="1" rIns="0" wrap="square" tIns="0">
            <a:normAutofit/>
          </a:bodyPr>
          <a:lstStyle>
            <a:lvl1pPr indent="-2921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79400" lvl="1" marL="9144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79400" lvl="2" marL="1371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79400" lvl="3" marL="18288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79400" lvl="4" marL="2286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79400" lvl="5" marL="2743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79400" lvl="6" marL="32004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79400" lvl="7" marL="3657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79400" lvl="8" marL="41148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44" name="Google Shape;144;p33"/>
          <p:cNvSpPr txBox="1"/>
          <p:nvPr>
            <p:ph idx="2" type="subTitle"/>
          </p:nvPr>
        </p:nvSpPr>
        <p:spPr>
          <a:xfrm>
            <a:off x="540003" y="1523994"/>
            <a:ext cx="2310900" cy="10053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45" name="Google Shape;145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8973" y="343222"/>
            <a:ext cx="350174" cy="348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33"/>
          <p:cNvPicPr preferRelativeResize="0"/>
          <p:nvPr/>
        </p:nvPicPr>
        <p:blipFill rotWithShape="1">
          <a:blip r:embed="rId3">
            <a:alphaModFix/>
          </a:blip>
          <a:srcRect b="0" l="9" r="19" t="0"/>
          <a:stretch/>
        </p:blipFill>
        <p:spPr>
          <a:xfrm>
            <a:off x="8451525" y="343200"/>
            <a:ext cx="350175" cy="34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1806">
          <p15:clr>
            <a:srgbClr val="E46962"/>
          </p15:clr>
        </p15:guide>
        <p15:guide id="2" pos="2146">
          <p15:clr>
            <a:srgbClr val="E46962"/>
          </p15:clr>
        </p15:guide>
        <p15:guide id="3" pos="3614">
          <p15:clr>
            <a:srgbClr val="E46962"/>
          </p15:clr>
        </p15:guide>
        <p15:guide id="4" pos="3954">
          <p15:clr>
            <a:srgbClr val="E46962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- Drei Spalten - Text/Bild">
  <p:cSld name="SECTION_HEADER_1_1_1_1_1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4"/>
          <p:cNvSpPr txBox="1"/>
          <p:nvPr>
            <p:ph type="title"/>
          </p:nvPr>
        </p:nvSpPr>
        <p:spPr>
          <a:xfrm>
            <a:off x="556300" y="540150"/>
            <a:ext cx="2310900" cy="16323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ter ExtraBold"/>
              <a:buNone/>
              <a:defRPr sz="2800"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9" name="Google Shape;149;p34"/>
          <p:cNvSpPr txBox="1"/>
          <p:nvPr>
            <p:ph idx="1" type="body"/>
          </p:nvPr>
        </p:nvSpPr>
        <p:spPr>
          <a:xfrm>
            <a:off x="556300" y="2472450"/>
            <a:ext cx="2310900" cy="1342800"/>
          </a:xfrm>
          <a:prstGeom prst="rect">
            <a:avLst/>
          </a:prstGeom>
        </p:spPr>
        <p:txBody>
          <a:bodyPr anchorCtr="0" anchor="t" bIns="72000" lIns="0" spcFirstLastPara="1" rIns="0" wrap="square" tIns="0">
            <a:normAutofit/>
          </a:bodyPr>
          <a:lstStyle>
            <a:lvl1pPr indent="-2921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79400" lvl="1" marL="9144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2pPr>
            <a:lvl3pPr indent="-279400" lvl="2" marL="1371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3pPr>
            <a:lvl4pPr indent="-279400" lvl="3" marL="18288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4pPr>
            <a:lvl5pPr indent="-279400" lvl="4" marL="2286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5pPr>
            <a:lvl6pPr indent="-279400" lvl="5" marL="2743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6pPr>
            <a:lvl7pPr indent="-279400" lvl="6" marL="32004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7pPr>
            <a:lvl8pPr indent="-279400" lvl="7" marL="3657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8pPr>
            <a:lvl9pPr indent="-279400" lvl="8" marL="41148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50" name="Google Shape;150;p34"/>
          <p:cNvSpPr txBox="1"/>
          <p:nvPr>
            <p:ph idx="2" type="subTitle"/>
          </p:nvPr>
        </p:nvSpPr>
        <p:spPr>
          <a:xfrm>
            <a:off x="540003" y="1523994"/>
            <a:ext cx="2310900" cy="10053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600"/>
              </a:spcBef>
              <a:spcAft>
                <a:spcPts val="600"/>
              </a:spcAft>
              <a:buSzPts val="800"/>
              <a:buNone/>
              <a:defRPr/>
            </a:lvl9pPr>
          </a:lstStyle>
          <a:p/>
        </p:txBody>
      </p:sp>
      <p:sp>
        <p:nvSpPr>
          <p:cNvPr id="151" name="Google Shape;151;p34"/>
          <p:cNvSpPr/>
          <p:nvPr>
            <p:ph idx="3" type="pic"/>
          </p:nvPr>
        </p:nvSpPr>
        <p:spPr>
          <a:xfrm>
            <a:off x="3407150" y="152400"/>
            <a:ext cx="5584500" cy="4838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1806">
          <p15:clr>
            <a:srgbClr val="E46962"/>
          </p15:clr>
        </p15:guide>
        <p15:guide id="2" pos="2146">
          <p15:clr>
            <a:srgbClr val="E46962"/>
          </p15:clr>
        </p15:guide>
        <p15:guide id="3" pos="3614">
          <p15:clr>
            <a:srgbClr val="E46962"/>
          </p15:clr>
        </p15:guide>
        <p15:guide id="4" pos="3954">
          <p15:clr>
            <a:srgbClr val="E46962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Titelfolie">
  <p:cSld name="TITLE_1_2">
    <p:bg>
      <p:bgPr>
        <a:solidFill>
          <a:schemeClr val="dk2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5"/>
          <p:cNvSpPr txBox="1"/>
          <p:nvPr>
            <p:ph type="ctrTitle"/>
          </p:nvPr>
        </p:nvSpPr>
        <p:spPr>
          <a:xfrm>
            <a:off x="540000" y="2578555"/>
            <a:ext cx="8064000" cy="2223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Unbounded Black"/>
              <a:buNone/>
              <a:defRPr sz="5000">
                <a:solidFill>
                  <a:schemeClr val="lt1"/>
                </a:solidFill>
                <a:latin typeface="Unbounded Black"/>
                <a:ea typeface="Unbounded Black"/>
                <a:cs typeface="Unbounded Black"/>
                <a:sym typeface="Unbounded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4" name="Google Shape;154;p35"/>
          <p:cNvSpPr txBox="1"/>
          <p:nvPr>
            <p:ph idx="1" type="subTitle"/>
          </p:nvPr>
        </p:nvSpPr>
        <p:spPr>
          <a:xfrm>
            <a:off x="540000" y="2065855"/>
            <a:ext cx="8064000" cy="512700"/>
          </a:xfrm>
          <a:prstGeom prst="rect">
            <a:avLst/>
          </a:prstGeom>
        </p:spPr>
        <p:txBody>
          <a:bodyPr anchorCtr="0" anchor="t" bIns="216000" lIns="54000" spcFirstLastPara="1" rIns="0" wrap="square" tIns="0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nter ExtraLight"/>
              <a:buNone/>
              <a:defRPr sz="20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55" name="Google Shape;155;p35"/>
          <p:cNvPicPr preferRelativeResize="0"/>
          <p:nvPr/>
        </p:nvPicPr>
        <p:blipFill rotWithShape="1">
          <a:blip r:embed="rId2">
            <a:alphaModFix/>
          </a:blip>
          <a:srcRect b="0" l="9" r="19" t="0"/>
          <a:stretch/>
        </p:blipFill>
        <p:spPr>
          <a:xfrm>
            <a:off x="8451525" y="343200"/>
            <a:ext cx="350175" cy="34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Abschnittstitel">
  <p:cSld name="TITLE_1_1_1">
    <p:bg>
      <p:bgPr>
        <a:solidFill>
          <a:schemeClr val="dk2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6"/>
          <p:cNvSpPr txBox="1"/>
          <p:nvPr>
            <p:ph type="ctrTitle"/>
          </p:nvPr>
        </p:nvSpPr>
        <p:spPr>
          <a:xfrm>
            <a:off x="540000" y="3357075"/>
            <a:ext cx="7015500" cy="1364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8" name="Google Shape;158;p36"/>
          <p:cNvSpPr txBox="1"/>
          <p:nvPr>
            <p:ph idx="1" type="subTitle"/>
          </p:nvPr>
        </p:nvSpPr>
        <p:spPr>
          <a:xfrm>
            <a:off x="540000" y="2949377"/>
            <a:ext cx="8064000" cy="407700"/>
          </a:xfrm>
          <a:prstGeom prst="rect">
            <a:avLst/>
          </a:prstGeom>
        </p:spPr>
        <p:txBody>
          <a:bodyPr anchorCtr="0" anchor="t" bIns="216000" lIns="0" spcFirstLastPara="1" rIns="0" wrap="square" tIns="0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Light"/>
              <a:buNone/>
              <a:defRPr sz="16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59" name="Google Shape;159;p36"/>
          <p:cNvPicPr preferRelativeResize="0"/>
          <p:nvPr/>
        </p:nvPicPr>
        <p:blipFill rotWithShape="1">
          <a:blip r:embed="rId2">
            <a:alphaModFix/>
          </a:blip>
          <a:srcRect b="0" l="9" r="19" t="0"/>
          <a:stretch/>
        </p:blipFill>
        <p:spPr>
          <a:xfrm>
            <a:off x="8451525" y="343200"/>
            <a:ext cx="350175" cy="34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Spalten 1">
  <p:cSld name="SECTION_HEADER_1_1_7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pos="2710">
          <p15:clr>
            <a:srgbClr val="E46962"/>
          </p15:clr>
        </p15:guide>
        <p15:guide id="2" pos="3050">
          <p15:clr>
            <a:srgbClr val="E46962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&amp; Text mit Untertitel">
  <p:cSld name="TITLE_AND_BODY_1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8"/>
          <p:cNvSpPr txBox="1"/>
          <p:nvPr>
            <p:ph type="title"/>
          </p:nvPr>
        </p:nvSpPr>
        <p:spPr>
          <a:xfrm>
            <a:off x="208325" y="172475"/>
            <a:ext cx="80685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A205F"/>
              </a:buClr>
              <a:buSzPts val="3200"/>
              <a:buNone/>
              <a:defRPr sz="3200">
                <a:solidFill>
                  <a:srgbClr val="6A205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3" name="Google Shape;163;p38"/>
          <p:cNvSpPr txBox="1"/>
          <p:nvPr>
            <p:ph idx="1" type="body"/>
          </p:nvPr>
        </p:nvSpPr>
        <p:spPr>
          <a:xfrm>
            <a:off x="836575" y="1414025"/>
            <a:ext cx="7596000" cy="3009600"/>
          </a:xfrm>
          <a:prstGeom prst="rect">
            <a:avLst/>
          </a:prstGeom>
        </p:spPr>
        <p:txBody>
          <a:bodyPr anchorCtr="0" anchor="t" bIns="72000" lIns="0" spcFirstLastPara="1" rIns="0" wrap="square" tIns="0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292100" lvl="1" marL="914400" rtl="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60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9400" lvl="3" marL="1828800" rtl="0">
              <a:spcBef>
                <a:spcPts val="60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 rtl="0">
              <a:spcBef>
                <a:spcPts val="60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 rtl="0">
              <a:spcBef>
                <a:spcPts val="60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 rtl="0">
              <a:spcBef>
                <a:spcPts val="60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 rtl="0">
              <a:spcBef>
                <a:spcPts val="60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 rtl="0">
              <a:spcBef>
                <a:spcPts val="600"/>
              </a:spcBef>
              <a:spcAft>
                <a:spcPts val="60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164" name="Google Shape;164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165" name="Google Shape;165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32652" y="337125"/>
            <a:ext cx="370300" cy="368552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8"/>
          <p:cNvSpPr txBox="1"/>
          <p:nvPr>
            <p:ph idx="2" type="subTitle"/>
          </p:nvPr>
        </p:nvSpPr>
        <p:spPr>
          <a:xfrm>
            <a:off x="836575" y="1020425"/>
            <a:ext cx="4497900" cy="393600"/>
          </a:xfrm>
          <a:prstGeom prst="rect">
            <a:avLst/>
          </a:prstGeom>
        </p:spPr>
        <p:txBody>
          <a:bodyPr anchorCtr="0" anchor="t" bIns="7200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ExtraBold"/>
              <a:buNone/>
              <a:defRPr>
                <a:solidFill>
                  <a:schemeClr val="dk1"/>
                </a:solidFill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600"/>
              </a:spcBef>
              <a:spcAft>
                <a:spcPts val="600"/>
              </a:spcAft>
              <a:buSzPts val="8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27">
          <p15:clr>
            <a:srgbClr val="FA7B17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&amp; Text">
  <p:cSld name="TITLE_AND_BODY_2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/>
          <p:nvPr>
            <p:ph type="title"/>
          </p:nvPr>
        </p:nvSpPr>
        <p:spPr>
          <a:xfrm>
            <a:off x="208325" y="172475"/>
            <a:ext cx="80685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69" name="Google Shape;169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32652" y="337125"/>
            <a:ext cx="370300" cy="36855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9"/>
          <p:cNvSpPr txBox="1"/>
          <p:nvPr>
            <p:ph idx="1" type="body"/>
          </p:nvPr>
        </p:nvSpPr>
        <p:spPr>
          <a:xfrm>
            <a:off x="836575" y="1020425"/>
            <a:ext cx="7596000" cy="3332400"/>
          </a:xfrm>
          <a:prstGeom prst="rect">
            <a:avLst/>
          </a:prstGeom>
        </p:spPr>
        <p:txBody>
          <a:bodyPr anchorCtr="0" anchor="t" bIns="72000" lIns="0" spcFirstLastPara="1" rIns="0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292100" lvl="1" marL="91440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60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9400" lvl="3" marL="1828800">
              <a:spcBef>
                <a:spcPts val="60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60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60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60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60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600"/>
              </a:spcBef>
              <a:spcAft>
                <a:spcPts val="600"/>
              </a:spcAft>
              <a:buSzPts val="800"/>
              <a:buChar char="■"/>
              <a:defRPr sz="800"/>
            </a:lvl9pPr>
          </a:lstStyle>
          <a:p/>
        </p:txBody>
      </p:sp>
      <p:pic>
        <p:nvPicPr>
          <p:cNvPr id="171" name="Google Shape;17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6075" y="326264"/>
            <a:ext cx="386275" cy="38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&amp; Text 1">
  <p:cSld name="TITLE_AND_BODY_3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0"/>
          <p:cNvSpPr txBox="1"/>
          <p:nvPr>
            <p:ph type="title"/>
          </p:nvPr>
        </p:nvSpPr>
        <p:spPr>
          <a:xfrm>
            <a:off x="208325" y="172475"/>
            <a:ext cx="80685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74" name="Google Shape;174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32652" y="337125"/>
            <a:ext cx="370300" cy="368552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40"/>
          <p:cNvSpPr txBox="1"/>
          <p:nvPr>
            <p:ph idx="1" type="body"/>
          </p:nvPr>
        </p:nvSpPr>
        <p:spPr>
          <a:xfrm>
            <a:off x="836575" y="1020425"/>
            <a:ext cx="7596000" cy="3332400"/>
          </a:xfrm>
          <a:prstGeom prst="rect">
            <a:avLst/>
          </a:prstGeom>
        </p:spPr>
        <p:txBody>
          <a:bodyPr anchorCtr="0" anchor="t" bIns="72000" lIns="0" spcFirstLastPara="1" rIns="0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292100" lvl="1" marL="91440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60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9400" lvl="3" marL="1828800">
              <a:spcBef>
                <a:spcPts val="60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60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60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60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60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600"/>
              </a:spcBef>
              <a:spcAft>
                <a:spcPts val="600"/>
              </a:spcAft>
              <a:buSzPts val="800"/>
              <a:buChar char="■"/>
              <a:defRPr sz="800"/>
            </a:lvl9pPr>
          </a:lstStyle>
          <a:p/>
        </p:txBody>
      </p:sp>
      <p:pic>
        <p:nvPicPr>
          <p:cNvPr id="176" name="Google Shape;17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6075" y="326264"/>
            <a:ext cx="386275" cy="38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6A205F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2"/>
          <p:cNvSpPr txBox="1"/>
          <p:nvPr>
            <p:ph type="ctrTitle"/>
          </p:nvPr>
        </p:nvSpPr>
        <p:spPr>
          <a:xfrm>
            <a:off x="311708" y="1928675"/>
            <a:ext cx="8520600" cy="20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 Black"/>
              <a:buNone/>
              <a:defRPr sz="52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83" name="Google Shape;183;p42"/>
          <p:cNvSpPr txBox="1"/>
          <p:nvPr>
            <p:ph idx="1" type="subTitle"/>
          </p:nvPr>
        </p:nvSpPr>
        <p:spPr>
          <a:xfrm>
            <a:off x="311700" y="13962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Inter ExtraLight"/>
              <a:buNone/>
              <a:defRPr sz="21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84" name="Google Shape;184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185" name="Google Shape;185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19510" y="426650"/>
            <a:ext cx="1300716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&amp; Text mit Untertitel">
  <p:cSld name="TITLE_AND_BODY_1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/>
          <p:nvPr>
            <p:ph type="title"/>
          </p:nvPr>
        </p:nvSpPr>
        <p:spPr>
          <a:xfrm>
            <a:off x="208325" y="172475"/>
            <a:ext cx="8068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A205F"/>
              </a:buClr>
              <a:buSzPts val="3200"/>
              <a:buNone/>
              <a:defRPr sz="3200">
                <a:solidFill>
                  <a:srgbClr val="6A205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836575" y="1414025"/>
            <a:ext cx="7596000" cy="300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9400" lvl="3" marL="18288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30" name="Google Shape;3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32652" y="337125"/>
            <a:ext cx="370300" cy="36855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/>
          <p:nvPr>
            <p:ph idx="2" type="subTitle"/>
          </p:nvPr>
        </p:nvSpPr>
        <p:spPr>
          <a:xfrm>
            <a:off x="836575" y="1020425"/>
            <a:ext cx="4497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 ExtraBold"/>
              <a:buNone/>
              <a:defRPr>
                <a:solidFill>
                  <a:schemeClr val="dk1"/>
                </a:solidFill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27">
          <p15:clr>
            <a:srgbClr val="FA7B17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6A205F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10717" y="369400"/>
            <a:ext cx="4411049" cy="385277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189" name="Google Shape;189;p43"/>
          <p:cNvPicPr preferRelativeResize="0"/>
          <p:nvPr/>
        </p:nvPicPr>
        <p:blipFill rotWithShape="1">
          <a:blip r:embed="rId3">
            <a:alphaModFix/>
          </a:blip>
          <a:srcRect b="0" l="9" r="19" t="0"/>
          <a:stretch/>
        </p:blipFill>
        <p:spPr>
          <a:xfrm>
            <a:off x="4386852" y="4571950"/>
            <a:ext cx="370299" cy="36855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43"/>
          <p:cNvSpPr txBox="1"/>
          <p:nvPr>
            <p:ph type="title"/>
          </p:nvPr>
        </p:nvSpPr>
        <p:spPr>
          <a:xfrm>
            <a:off x="2913450" y="1566375"/>
            <a:ext cx="3317100" cy="160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&amp; Text" type="tx">
  <p:cSld name="TITLE_AND_BODY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4"/>
          <p:cNvSpPr txBox="1"/>
          <p:nvPr>
            <p:ph type="title"/>
          </p:nvPr>
        </p:nvSpPr>
        <p:spPr>
          <a:xfrm>
            <a:off x="208325" y="172475"/>
            <a:ext cx="8068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A205F"/>
              </a:buClr>
              <a:buSzPts val="3200"/>
              <a:buNone/>
              <a:defRPr sz="3200">
                <a:solidFill>
                  <a:srgbClr val="6A205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3" name="Google Shape;193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194" name="Google Shape;194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32652" y="337125"/>
            <a:ext cx="370300" cy="368552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44"/>
          <p:cNvSpPr txBox="1"/>
          <p:nvPr>
            <p:ph idx="1" type="body"/>
          </p:nvPr>
        </p:nvSpPr>
        <p:spPr>
          <a:xfrm>
            <a:off x="836575" y="1020425"/>
            <a:ext cx="7596000" cy="33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&amp; Text mit Untertitel">
  <p:cSld name="TITLE_AND_BODY_1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5"/>
          <p:cNvSpPr txBox="1"/>
          <p:nvPr>
            <p:ph type="title"/>
          </p:nvPr>
        </p:nvSpPr>
        <p:spPr>
          <a:xfrm>
            <a:off x="208325" y="172475"/>
            <a:ext cx="8068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A205F"/>
              </a:buClr>
              <a:buSzPts val="3200"/>
              <a:buNone/>
              <a:defRPr sz="3200">
                <a:solidFill>
                  <a:srgbClr val="6A205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8" name="Google Shape;198;p45"/>
          <p:cNvSpPr txBox="1"/>
          <p:nvPr>
            <p:ph idx="1" type="body"/>
          </p:nvPr>
        </p:nvSpPr>
        <p:spPr>
          <a:xfrm>
            <a:off x="836575" y="1414025"/>
            <a:ext cx="7596000" cy="300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199" name="Google Shape;199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200" name="Google Shape;200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32652" y="337125"/>
            <a:ext cx="370300" cy="368552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45"/>
          <p:cNvSpPr txBox="1"/>
          <p:nvPr>
            <p:ph idx="2" type="subTitle"/>
          </p:nvPr>
        </p:nvSpPr>
        <p:spPr>
          <a:xfrm>
            <a:off x="836575" y="1020425"/>
            <a:ext cx="4497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Inter ExtraBold"/>
              <a:buNone/>
              <a:defRPr>
                <a:solidFill>
                  <a:schemeClr val="dk1"/>
                </a:solidFill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27">
          <p15:clr>
            <a:srgbClr val="FA7B17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6"/>
          <p:cNvSpPr txBox="1"/>
          <p:nvPr>
            <p:ph type="title"/>
          </p:nvPr>
        </p:nvSpPr>
        <p:spPr>
          <a:xfrm>
            <a:off x="208325" y="172475"/>
            <a:ext cx="8068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4" name="Google Shape;204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205" name="Google Shape;205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32652" y="337125"/>
            <a:ext cx="370300" cy="368552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46"/>
          <p:cNvSpPr txBox="1"/>
          <p:nvPr>
            <p:ph idx="1" type="body"/>
          </p:nvPr>
        </p:nvSpPr>
        <p:spPr>
          <a:xfrm>
            <a:off x="836575" y="1020425"/>
            <a:ext cx="3668700" cy="33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207" name="Google Shape;207;p46"/>
          <p:cNvSpPr txBox="1"/>
          <p:nvPr>
            <p:ph idx="2" type="body"/>
          </p:nvPr>
        </p:nvSpPr>
        <p:spPr>
          <a:xfrm>
            <a:off x="4763950" y="1020425"/>
            <a:ext cx="3668700" cy="33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7"/>
          <p:cNvSpPr txBox="1"/>
          <p:nvPr>
            <p:ph type="title"/>
          </p:nvPr>
        </p:nvSpPr>
        <p:spPr>
          <a:xfrm>
            <a:off x="208325" y="172475"/>
            <a:ext cx="8061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0" name="Google Shape;210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211" name="Google Shape;211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32652" y="337125"/>
            <a:ext cx="370300" cy="36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dk1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214" name="Google Shape;214;p48"/>
          <p:cNvPicPr preferRelativeResize="0"/>
          <p:nvPr/>
        </p:nvPicPr>
        <p:blipFill rotWithShape="1">
          <a:blip r:embed="rId2">
            <a:alphaModFix/>
          </a:blip>
          <a:srcRect b="0" l="9" r="19" t="0"/>
          <a:stretch/>
        </p:blipFill>
        <p:spPr>
          <a:xfrm>
            <a:off x="8432652" y="337125"/>
            <a:ext cx="370299" cy="368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 3">
  <p:cSld name="BLANK_3">
    <p:bg>
      <p:bgPr>
        <a:solidFill>
          <a:schemeClr val="dk1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 2">
  <p:cSld name="BLANK_2">
    <p:bg>
      <p:bgPr>
        <a:solidFill>
          <a:schemeClr val="dk1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219" name="Google Shape;219;p50"/>
          <p:cNvPicPr preferRelativeResize="0"/>
          <p:nvPr/>
        </p:nvPicPr>
        <p:blipFill rotWithShape="1">
          <a:blip r:embed="rId2">
            <a:alphaModFix/>
          </a:blip>
          <a:srcRect b="16688" l="0" r="36334" t="14860"/>
          <a:stretch/>
        </p:blipFill>
        <p:spPr>
          <a:xfrm>
            <a:off x="4359775" y="0"/>
            <a:ext cx="47842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50"/>
          <p:cNvSpPr txBox="1"/>
          <p:nvPr>
            <p:ph type="title"/>
          </p:nvPr>
        </p:nvSpPr>
        <p:spPr>
          <a:xfrm>
            <a:off x="208325" y="172475"/>
            <a:ext cx="415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1" name="Google Shape;221;p50"/>
          <p:cNvSpPr txBox="1"/>
          <p:nvPr>
            <p:ph idx="2" type="title"/>
          </p:nvPr>
        </p:nvSpPr>
        <p:spPr>
          <a:xfrm>
            <a:off x="5679247" y="3701725"/>
            <a:ext cx="317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2" name="Google Shape;222;p50"/>
          <p:cNvSpPr txBox="1"/>
          <p:nvPr>
            <p:ph idx="1" type="body"/>
          </p:nvPr>
        </p:nvSpPr>
        <p:spPr>
          <a:xfrm>
            <a:off x="836575" y="1020425"/>
            <a:ext cx="3523200" cy="33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746">
          <p15:clr>
            <a:srgbClr val="FA7B17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 1">
  <p:cSld name="BLANK_1">
    <p:bg>
      <p:bgPr>
        <a:solidFill>
          <a:schemeClr val="lt1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 1 1">
  <p:cSld name="BLANK_1_1">
    <p:bg>
      <p:bgPr>
        <a:solidFill>
          <a:schemeClr val="lt1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227" name="Google Shape;227;p52"/>
          <p:cNvPicPr preferRelativeResize="0"/>
          <p:nvPr/>
        </p:nvPicPr>
        <p:blipFill rotWithShape="1">
          <a:blip r:embed="rId2">
            <a:alphaModFix/>
          </a:blip>
          <a:srcRect b="17005" l="0" r="36828" t="15083"/>
          <a:stretch/>
        </p:blipFill>
        <p:spPr>
          <a:xfrm>
            <a:off x="4359775" y="0"/>
            <a:ext cx="47842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52"/>
          <p:cNvSpPr txBox="1"/>
          <p:nvPr>
            <p:ph type="title"/>
          </p:nvPr>
        </p:nvSpPr>
        <p:spPr>
          <a:xfrm>
            <a:off x="208325" y="172475"/>
            <a:ext cx="415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9" name="Google Shape;229;p52"/>
          <p:cNvSpPr txBox="1"/>
          <p:nvPr>
            <p:ph idx="2" type="title"/>
          </p:nvPr>
        </p:nvSpPr>
        <p:spPr>
          <a:xfrm>
            <a:off x="5679247" y="3701725"/>
            <a:ext cx="317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0" name="Google Shape;230;p52"/>
          <p:cNvSpPr txBox="1"/>
          <p:nvPr>
            <p:ph idx="1" type="body"/>
          </p:nvPr>
        </p:nvSpPr>
        <p:spPr>
          <a:xfrm>
            <a:off x="836575" y="1020425"/>
            <a:ext cx="3523200" cy="33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746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/>
          <p:nvPr>
            <p:ph type="title"/>
          </p:nvPr>
        </p:nvSpPr>
        <p:spPr>
          <a:xfrm>
            <a:off x="208325" y="172475"/>
            <a:ext cx="8068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" name="Google Shape;34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35" name="Google Shape;35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32652" y="337125"/>
            <a:ext cx="370300" cy="368552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"/>
          <p:cNvSpPr txBox="1"/>
          <p:nvPr>
            <p:ph idx="1" type="body"/>
          </p:nvPr>
        </p:nvSpPr>
        <p:spPr>
          <a:xfrm>
            <a:off x="836575" y="1020425"/>
            <a:ext cx="3668700" cy="33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9400" lvl="3" marL="18288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37" name="Google Shape;37;p6"/>
          <p:cNvSpPr txBox="1"/>
          <p:nvPr>
            <p:ph idx="2" type="body"/>
          </p:nvPr>
        </p:nvSpPr>
        <p:spPr>
          <a:xfrm>
            <a:off x="4763950" y="1020425"/>
            <a:ext cx="3668700" cy="33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9400" lvl="3" marL="18288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 rtl="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- Zwei Spalten - weiss - ohne Logo">
  <p:cSld name="SECTION_HEADER_1_1_5_1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3"/>
          <p:cNvSpPr txBox="1"/>
          <p:nvPr>
            <p:ph type="title"/>
          </p:nvPr>
        </p:nvSpPr>
        <p:spPr>
          <a:xfrm>
            <a:off x="556300" y="540150"/>
            <a:ext cx="3745800" cy="16323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ter ExtraBold"/>
              <a:buNone/>
              <a:defRPr sz="2800"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3" name="Google Shape;233;p53"/>
          <p:cNvSpPr txBox="1"/>
          <p:nvPr>
            <p:ph idx="1" type="body"/>
          </p:nvPr>
        </p:nvSpPr>
        <p:spPr>
          <a:xfrm>
            <a:off x="556300" y="2472450"/>
            <a:ext cx="3745800" cy="1342800"/>
          </a:xfrm>
          <a:prstGeom prst="rect">
            <a:avLst/>
          </a:prstGeom>
        </p:spPr>
        <p:txBody>
          <a:bodyPr anchorCtr="0" anchor="t" bIns="72000" lIns="0" spcFirstLastPara="1" rIns="0" wrap="square" tIns="0">
            <a:sp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79400" lvl="1" marL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2pPr>
            <a:lvl3pPr indent="-279400" lvl="2" marL="1371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3pPr>
            <a:lvl4pPr indent="-279400" lvl="3" marL="18288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4pPr>
            <a:lvl5pPr indent="-279400" lvl="4" marL="2286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5pPr>
            <a:lvl6pPr indent="-279400" lvl="5" marL="27432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6pPr>
            <a:lvl7pPr indent="-279400" lvl="6" marL="3200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7pPr>
            <a:lvl8pPr indent="-279400" lvl="7" marL="3657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8pPr>
            <a:lvl9pPr indent="-279400" lvl="8" marL="41148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34" name="Google Shape;234;p53"/>
          <p:cNvSpPr txBox="1"/>
          <p:nvPr>
            <p:ph idx="2" type="subTitle"/>
          </p:nvPr>
        </p:nvSpPr>
        <p:spPr>
          <a:xfrm>
            <a:off x="540000" y="1524000"/>
            <a:ext cx="3762000" cy="7458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710">
          <p15:clr>
            <a:srgbClr val="E46962"/>
          </p15:clr>
        </p15:guide>
        <p15:guide id="2" pos="3050">
          <p15:clr>
            <a:srgbClr val="E46962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- Keine Spalte - weiss">
  <p:cSld name="SECTION_HEADER_2_1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55"/>
          <p:cNvSpPr txBox="1"/>
          <p:nvPr>
            <p:ph type="title"/>
          </p:nvPr>
        </p:nvSpPr>
        <p:spPr>
          <a:xfrm>
            <a:off x="556300" y="540150"/>
            <a:ext cx="8047800" cy="5763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ter ExtraBold"/>
              <a:buNone/>
              <a:defRPr sz="2800"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1" name="Google Shape;241;p55"/>
          <p:cNvSpPr txBox="1"/>
          <p:nvPr>
            <p:ph idx="1" type="body"/>
          </p:nvPr>
        </p:nvSpPr>
        <p:spPr>
          <a:xfrm>
            <a:off x="556300" y="1862250"/>
            <a:ext cx="3745800" cy="1342800"/>
          </a:xfrm>
          <a:prstGeom prst="rect">
            <a:avLst/>
          </a:prstGeom>
        </p:spPr>
        <p:txBody>
          <a:bodyPr anchorCtr="0" anchor="t" bIns="72000" lIns="0" spcFirstLastPara="1" rIns="0" wrap="square" tIns="0">
            <a:sp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79400" lvl="1" marL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2pPr>
            <a:lvl3pPr indent="-279400" lvl="2" marL="1371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3pPr>
            <a:lvl4pPr indent="-279400" lvl="3" marL="18288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4pPr>
            <a:lvl5pPr indent="-279400" lvl="4" marL="2286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5pPr>
            <a:lvl6pPr indent="-279400" lvl="5" marL="27432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6pPr>
            <a:lvl7pPr indent="-279400" lvl="6" marL="3200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7pPr>
            <a:lvl8pPr indent="-279400" lvl="7" marL="3657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8pPr>
            <a:lvl9pPr indent="-279400" lvl="8" marL="41148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42" name="Google Shape;242;p55"/>
          <p:cNvSpPr txBox="1"/>
          <p:nvPr>
            <p:ph idx="2" type="subTitle"/>
          </p:nvPr>
        </p:nvSpPr>
        <p:spPr>
          <a:xfrm>
            <a:off x="540000" y="1116450"/>
            <a:ext cx="3762000" cy="7458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600"/>
              </a:spcBef>
              <a:spcAft>
                <a:spcPts val="600"/>
              </a:spcAft>
              <a:buSzPts val="800"/>
              <a:buNone/>
              <a:defRPr/>
            </a:lvl9pPr>
          </a:lstStyle>
          <a:p/>
        </p:txBody>
      </p:sp>
      <p:pic>
        <p:nvPicPr>
          <p:cNvPr id="243" name="Google Shape;243;p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8973" y="343222"/>
            <a:ext cx="350174" cy="348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- Leer - weiss ">
  <p:cSld name="SECTION_HEADER_3_1_1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- Keine Spalte - purple ">
  <p:cSld name="SECTION_HEADER_2_1_1">
    <p:bg>
      <p:bgPr>
        <a:solidFill>
          <a:schemeClr val="dk2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7"/>
          <p:cNvSpPr txBox="1"/>
          <p:nvPr>
            <p:ph type="title"/>
          </p:nvPr>
        </p:nvSpPr>
        <p:spPr>
          <a:xfrm>
            <a:off x="556300" y="540150"/>
            <a:ext cx="8047800" cy="5763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Inter ExtraBold"/>
              <a:buNone/>
              <a:defRPr sz="28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7" name="Google Shape;247;p57"/>
          <p:cNvSpPr txBox="1"/>
          <p:nvPr>
            <p:ph idx="1" type="body"/>
          </p:nvPr>
        </p:nvSpPr>
        <p:spPr>
          <a:xfrm>
            <a:off x="556300" y="1862250"/>
            <a:ext cx="3745800" cy="1342800"/>
          </a:xfrm>
          <a:prstGeom prst="rect">
            <a:avLst/>
          </a:prstGeom>
        </p:spPr>
        <p:txBody>
          <a:bodyPr anchorCtr="0" anchor="t" bIns="72000" lIns="0" spcFirstLastPara="1" rIns="0" wrap="square" tIns="0">
            <a:sp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79400" lvl="1" marL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79400" lvl="2" marL="1371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79400" lvl="3" marL="18288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79400" lvl="4" marL="2286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79400" lvl="5" marL="27432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79400" lvl="6" marL="3200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79400" lvl="7" marL="3657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79400" lvl="8" marL="41148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48" name="Google Shape;248;p57"/>
          <p:cNvSpPr txBox="1"/>
          <p:nvPr>
            <p:ph idx="2" type="subTitle"/>
          </p:nvPr>
        </p:nvSpPr>
        <p:spPr>
          <a:xfrm>
            <a:off x="540000" y="1116450"/>
            <a:ext cx="3762000" cy="7458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249" name="Google Shape;249;p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8973" y="343222"/>
            <a:ext cx="350174" cy="348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57"/>
          <p:cNvPicPr preferRelativeResize="0"/>
          <p:nvPr/>
        </p:nvPicPr>
        <p:blipFill rotWithShape="1">
          <a:blip r:embed="rId3">
            <a:alphaModFix/>
          </a:blip>
          <a:srcRect b="0" l="9" r="19" t="0"/>
          <a:stretch/>
        </p:blipFill>
        <p:spPr>
          <a:xfrm>
            <a:off x="8451525" y="343200"/>
            <a:ext cx="350175" cy="34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- Leer  - purple ">
  <p:cSld name="SECTION_HEADER_2_1_1_1">
    <p:bg>
      <p:bgPr>
        <a:solidFill>
          <a:schemeClr val="dk2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8973" y="343222"/>
            <a:ext cx="350174" cy="348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- Keine Spalte - Bild ">
  <p:cSld name="SECTION_HEADER_1_2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9"/>
          <p:cNvSpPr/>
          <p:nvPr>
            <p:ph idx="2" type="pic"/>
          </p:nvPr>
        </p:nvSpPr>
        <p:spPr>
          <a:xfrm>
            <a:off x="152400" y="152400"/>
            <a:ext cx="8839200" cy="4354800"/>
          </a:xfrm>
          <a:prstGeom prst="rect">
            <a:avLst/>
          </a:prstGeom>
          <a:noFill/>
          <a:ln>
            <a:noFill/>
          </a:ln>
        </p:spPr>
      </p:sp>
      <p:sp>
        <p:nvSpPr>
          <p:cNvPr id="255" name="Google Shape;255;p59"/>
          <p:cNvSpPr txBox="1"/>
          <p:nvPr>
            <p:ph type="title"/>
          </p:nvPr>
        </p:nvSpPr>
        <p:spPr>
          <a:xfrm>
            <a:off x="540000" y="4641766"/>
            <a:ext cx="8064000" cy="193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nter ExtraBold"/>
              <a:buNone/>
              <a:defRPr sz="1000"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6" name="Google Shape;256;p59"/>
          <p:cNvSpPr txBox="1"/>
          <p:nvPr>
            <p:ph idx="1" type="subTitle"/>
          </p:nvPr>
        </p:nvSpPr>
        <p:spPr>
          <a:xfrm>
            <a:off x="540002" y="4835566"/>
            <a:ext cx="8064000" cy="193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600"/>
              </a:spcBef>
              <a:spcAft>
                <a:spcPts val="600"/>
              </a:spcAft>
              <a:buSzPts val="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- Zwei Spalten - weiss">
  <p:cSld name="SECTION_HEADER_1_1_5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0"/>
          <p:cNvSpPr txBox="1"/>
          <p:nvPr>
            <p:ph type="title"/>
          </p:nvPr>
        </p:nvSpPr>
        <p:spPr>
          <a:xfrm>
            <a:off x="556300" y="540150"/>
            <a:ext cx="3745800" cy="16323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ter ExtraBold"/>
              <a:buNone/>
              <a:defRPr sz="2800"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9" name="Google Shape;259;p60"/>
          <p:cNvSpPr txBox="1"/>
          <p:nvPr>
            <p:ph idx="1" type="body"/>
          </p:nvPr>
        </p:nvSpPr>
        <p:spPr>
          <a:xfrm>
            <a:off x="556300" y="2472450"/>
            <a:ext cx="3745800" cy="1342800"/>
          </a:xfrm>
          <a:prstGeom prst="rect">
            <a:avLst/>
          </a:prstGeom>
        </p:spPr>
        <p:txBody>
          <a:bodyPr anchorCtr="0" anchor="t" bIns="72000" lIns="0" spcFirstLastPara="1" rIns="0" wrap="square" tIns="0">
            <a:sp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79400" lvl="1" marL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2pPr>
            <a:lvl3pPr indent="-279400" lvl="2" marL="1371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3pPr>
            <a:lvl4pPr indent="-279400" lvl="3" marL="18288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4pPr>
            <a:lvl5pPr indent="-279400" lvl="4" marL="2286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5pPr>
            <a:lvl6pPr indent="-279400" lvl="5" marL="27432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6pPr>
            <a:lvl7pPr indent="-279400" lvl="6" marL="3200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7pPr>
            <a:lvl8pPr indent="-279400" lvl="7" marL="3657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8pPr>
            <a:lvl9pPr indent="-279400" lvl="8" marL="41148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60" name="Google Shape;260;p60"/>
          <p:cNvSpPr txBox="1"/>
          <p:nvPr>
            <p:ph idx="2" type="subTitle"/>
          </p:nvPr>
        </p:nvSpPr>
        <p:spPr>
          <a:xfrm>
            <a:off x="540000" y="1524000"/>
            <a:ext cx="3762000" cy="7458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600"/>
              </a:spcBef>
              <a:spcAft>
                <a:spcPts val="600"/>
              </a:spcAft>
              <a:buSzPts val="800"/>
              <a:buNone/>
              <a:defRPr/>
            </a:lvl9pPr>
          </a:lstStyle>
          <a:p/>
        </p:txBody>
      </p:sp>
      <p:pic>
        <p:nvPicPr>
          <p:cNvPr id="261" name="Google Shape;261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8973" y="343222"/>
            <a:ext cx="350174" cy="348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10">
          <p15:clr>
            <a:srgbClr val="E46962"/>
          </p15:clr>
        </p15:guide>
        <p15:guide id="2" pos="3050">
          <p15:clr>
            <a:srgbClr val="E46962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- Zwei Spalten - weiss - ohne Logo">
  <p:cSld name="SECTION_HEADER_1_1_5_1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61"/>
          <p:cNvSpPr txBox="1"/>
          <p:nvPr>
            <p:ph type="title"/>
          </p:nvPr>
        </p:nvSpPr>
        <p:spPr>
          <a:xfrm>
            <a:off x="556300" y="540150"/>
            <a:ext cx="3745800" cy="16323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ter ExtraBold"/>
              <a:buNone/>
              <a:defRPr sz="2800"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4" name="Google Shape;264;p61"/>
          <p:cNvSpPr txBox="1"/>
          <p:nvPr>
            <p:ph idx="1" type="body"/>
          </p:nvPr>
        </p:nvSpPr>
        <p:spPr>
          <a:xfrm>
            <a:off x="556300" y="2472450"/>
            <a:ext cx="3745800" cy="1342800"/>
          </a:xfrm>
          <a:prstGeom prst="rect">
            <a:avLst/>
          </a:prstGeom>
        </p:spPr>
        <p:txBody>
          <a:bodyPr anchorCtr="0" anchor="t" bIns="72000" lIns="0" spcFirstLastPara="1" rIns="0" wrap="square" tIns="0">
            <a:sp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79400" lvl="1" marL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2pPr>
            <a:lvl3pPr indent="-279400" lvl="2" marL="1371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3pPr>
            <a:lvl4pPr indent="-279400" lvl="3" marL="18288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4pPr>
            <a:lvl5pPr indent="-279400" lvl="4" marL="2286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5pPr>
            <a:lvl6pPr indent="-279400" lvl="5" marL="27432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6pPr>
            <a:lvl7pPr indent="-279400" lvl="6" marL="3200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7pPr>
            <a:lvl8pPr indent="-279400" lvl="7" marL="3657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8pPr>
            <a:lvl9pPr indent="-279400" lvl="8" marL="41148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65" name="Google Shape;265;p61"/>
          <p:cNvSpPr txBox="1"/>
          <p:nvPr>
            <p:ph idx="2" type="subTitle"/>
          </p:nvPr>
        </p:nvSpPr>
        <p:spPr>
          <a:xfrm>
            <a:off x="540000" y="1524000"/>
            <a:ext cx="3762000" cy="7458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600"/>
              </a:spcBef>
              <a:spcAft>
                <a:spcPts val="600"/>
              </a:spcAft>
              <a:buSzPts val="8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710">
          <p15:clr>
            <a:srgbClr val="E46962"/>
          </p15:clr>
        </p15:guide>
        <p15:guide id="2" pos="3050">
          <p15:clr>
            <a:srgbClr val="E46962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- Zwei Spalten - weiss ">
  <p:cSld name="SECTION_HEADER_1_1_4_2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62"/>
          <p:cNvSpPr txBox="1"/>
          <p:nvPr>
            <p:ph type="title"/>
          </p:nvPr>
        </p:nvSpPr>
        <p:spPr>
          <a:xfrm>
            <a:off x="556300" y="540150"/>
            <a:ext cx="3745800" cy="1632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Font typeface="Inter"/>
              <a:buNone/>
              <a:defRPr sz="4000"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8" name="Google Shape;268;p62"/>
          <p:cNvSpPr txBox="1"/>
          <p:nvPr>
            <p:ph idx="1" type="body"/>
          </p:nvPr>
        </p:nvSpPr>
        <p:spPr>
          <a:xfrm>
            <a:off x="4842000" y="1718550"/>
            <a:ext cx="3745800" cy="28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nter"/>
              <a:buChar char="●"/>
              <a:defRPr sz="18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42900" lvl="1" marL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nter"/>
              <a:buChar char="○"/>
              <a:defRPr sz="18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42900" lvl="2" marL="1371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nter"/>
              <a:buChar char="■"/>
              <a:defRPr sz="18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42900" lvl="3" marL="18288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nter"/>
              <a:buChar char="●"/>
              <a:defRPr sz="18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42900" lvl="4" marL="2286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nter"/>
              <a:buChar char="○"/>
              <a:defRPr sz="18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42900" lvl="5" marL="27432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nter"/>
              <a:buChar char="■"/>
              <a:defRPr sz="18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42900" lvl="6" marL="3200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nter"/>
              <a:buChar char="●"/>
              <a:defRPr sz="18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42900" lvl="7" marL="3657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nter"/>
              <a:buChar char="○"/>
              <a:defRPr sz="18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42900" lvl="8" marL="41148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1800"/>
              <a:buFont typeface="Inter"/>
              <a:buChar char="■"/>
              <a:defRPr sz="18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pic>
        <p:nvPicPr>
          <p:cNvPr id="269" name="Google Shape;269;p6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8973" y="343222"/>
            <a:ext cx="350174" cy="348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10">
          <p15:clr>
            <a:srgbClr val="E46962"/>
          </p15:clr>
        </p15:guide>
        <p15:guide id="2" pos="3050">
          <p15:clr>
            <a:srgbClr val="E46962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- Zwei Spalten - purple">
  <p:cSld name="SECTION_HEADER_1_1_3_1">
    <p:bg>
      <p:bgPr>
        <a:solidFill>
          <a:schemeClr val="dk2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3"/>
          <p:cNvSpPr txBox="1"/>
          <p:nvPr>
            <p:ph type="title"/>
          </p:nvPr>
        </p:nvSpPr>
        <p:spPr>
          <a:xfrm>
            <a:off x="556300" y="540150"/>
            <a:ext cx="3745800" cy="16323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Inter ExtraBold"/>
              <a:buNone/>
              <a:defRPr sz="28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2" name="Google Shape;272;p63"/>
          <p:cNvSpPr txBox="1"/>
          <p:nvPr>
            <p:ph idx="1" type="body"/>
          </p:nvPr>
        </p:nvSpPr>
        <p:spPr>
          <a:xfrm>
            <a:off x="556300" y="2472450"/>
            <a:ext cx="3745800" cy="1342800"/>
          </a:xfrm>
          <a:prstGeom prst="rect">
            <a:avLst/>
          </a:prstGeom>
        </p:spPr>
        <p:txBody>
          <a:bodyPr anchorCtr="0" anchor="t" bIns="72000" lIns="0" spcFirstLastPara="1" rIns="0" wrap="square" tIns="0">
            <a:sp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79400" lvl="1" marL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79400" lvl="2" marL="1371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79400" lvl="3" marL="18288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79400" lvl="4" marL="2286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79400" lvl="5" marL="27432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79400" lvl="6" marL="3200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79400" lvl="7" marL="3657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79400" lvl="8" marL="41148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73" name="Google Shape;273;p63"/>
          <p:cNvSpPr txBox="1"/>
          <p:nvPr>
            <p:ph idx="2" type="subTitle"/>
          </p:nvPr>
        </p:nvSpPr>
        <p:spPr>
          <a:xfrm>
            <a:off x="540000" y="1524000"/>
            <a:ext cx="3762000" cy="7458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274" name="Google Shape;274;p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8973" y="343222"/>
            <a:ext cx="350174" cy="348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63"/>
          <p:cNvPicPr preferRelativeResize="0"/>
          <p:nvPr/>
        </p:nvPicPr>
        <p:blipFill rotWithShape="1">
          <a:blip r:embed="rId3">
            <a:alphaModFix/>
          </a:blip>
          <a:srcRect b="0" l="9" r="19" t="0"/>
          <a:stretch/>
        </p:blipFill>
        <p:spPr>
          <a:xfrm>
            <a:off x="8451525" y="343200"/>
            <a:ext cx="350175" cy="34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10">
          <p15:clr>
            <a:srgbClr val="E46962"/>
          </p15:clr>
        </p15:guide>
        <p15:guide id="2" pos="3050">
          <p15:clr>
            <a:srgbClr val="E4696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208325" y="172475"/>
            <a:ext cx="8061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41" name="Google Shape;4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32652" y="337125"/>
            <a:ext cx="370300" cy="36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- Zwei Spalten - weiss  1">
  <p:cSld name="SECTION_HEADER_1_1_4_1_1">
    <p:bg>
      <p:bgPr>
        <a:solidFill>
          <a:schemeClr val="dk2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64"/>
          <p:cNvSpPr txBox="1"/>
          <p:nvPr>
            <p:ph type="title"/>
          </p:nvPr>
        </p:nvSpPr>
        <p:spPr>
          <a:xfrm>
            <a:off x="556300" y="540150"/>
            <a:ext cx="3745800" cy="1632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Inter"/>
              <a:buNone/>
              <a:defRPr sz="40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8" name="Google Shape;278;p64"/>
          <p:cNvSpPr txBox="1"/>
          <p:nvPr>
            <p:ph idx="1" type="body"/>
          </p:nvPr>
        </p:nvSpPr>
        <p:spPr>
          <a:xfrm>
            <a:off x="4842000" y="1718550"/>
            <a:ext cx="3745800" cy="288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"/>
              <a:buChar char="●"/>
              <a:defRPr sz="1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42900" lvl="1" marL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"/>
              <a:buChar char="○"/>
              <a:defRPr sz="1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42900" lvl="2" marL="1371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"/>
              <a:buChar char="■"/>
              <a:defRPr sz="1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42900" lvl="3" marL="18288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"/>
              <a:buChar char="●"/>
              <a:defRPr sz="1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42900" lvl="4" marL="2286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"/>
              <a:buChar char="○"/>
              <a:defRPr sz="1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42900" lvl="5" marL="27432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"/>
              <a:buChar char="■"/>
              <a:defRPr sz="1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42900" lvl="6" marL="3200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"/>
              <a:buChar char="●"/>
              <a:defRPr sz="1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42900" lvl="7" marL="3657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"/>
              <a:buChar char="○"/>
              <a:defRPr sz="1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42900" lvl="8" marL="41148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800"/>
              <a:buFont typeface="Inter"/>
              <a:buChar char="■"/>
              <a:defRPr sz="1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pic>
        <p:nvPicPr>
          <p:cNvPr id="279" name="Google Shape;279;p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8973" y="343222"/>
            <a:ext cx="350174" cy="348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64"/>
          <p:cNvPicPr preferRelativeResize="0"/>
          <p:nvPr/>
        </p:nvPicPr>
        <p:blipFill rotWithShape="1">
          <a:blip r:embed="rId3">
            <a:alphaModFix/>
          </a:blip>
          <a:srcRect b="0" l="9" r="19" t="0"/>
          <a:stretch/>
        </p:blipFill>
        <p:spPr>
          <a:xfrm>
            <a:off x="8451525" y="343200"/>
            <a:ext cx="350175" cy="34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10">
          <p15:clr>
            <a:srgbClr val="E46962"/>
          </p15:clr>
        </p15:guide>
        <p15:guide id="2" pos="3050">
          <p15:clr>
            <a:srgbClr val="E46962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- Zwei Spalten - Text/Bild">
  <p:cSld name="SECTION_HEADER_1_1_2_1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65"/>
          <p:cNvSpPr txBox="1"/>
          <p:nvPr>
            <p:ph type="title"/>
          </p:nvPr>
        </p:nvSpPr>
        <p:spPr>
          <a:xfrm>
            <a:off x="556300" y="540150"/>
            <a:ext cx="3745800" cy="16323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ter ExtraBold"/>
              <a:buNone/>
              <a:defRPr sz="2800"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3" name="Google Shape;283;p65"/>
          <p:cNvSpPr txBox="1"/>
          <p:nvPr>
            <p:ph idx="1" type="body"/>
          </p:nvPr>
        </p:nvSpPr>
        <p:spPr>
          <a:xfrm>
            <a:off x="556300" y="2472450"/>
            <a:ext cx="3745800" cy="1342800"/>
          </a:xfrm>
          <a:prstGeom prst="rect">
            <a:avLst/>
          </a:prstGeom>
        </p:spPr>
        <p:txBody>
          <a:bodyPr anchorCtr="0" anchor="t" bIns="72000" lIns="0" spcFirstLastPara="1" rIns="0" wrap="square" tIns="0">
            <a:sp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79400" lvl="1" marL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2pPr>
            <a:lvl3pPr indent="-279400" lvl="2" marL="1371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3pPr>
            <a:lvl4pPr indent="-279400" lvl="3" marL="18288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4pPr>
            <a:lvl5pPr indent="-279400" lvl="4" marL="2286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5pPr>
            <a:lvl6pPr indent="-279400" lvl="5" marL="27432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6pPr>
            <a:lvl7pPr indent="-279400" lvl="6" marL="3200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7pPr>
            <a:lvl8pPr indent="-279400" lvl="7" marL="3657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8pPr>
            <a:lvl9pPr indent="-279400" lvl="8" marL="41148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84" name="Google Shape;284;p65"/>
          <p:cNvSpPr txBox="1"/>
          <p:nvPr>
            <p:ph idx="2" type="subTitle"/>
          </p:nvPr>
        </p:nvSpPr>
        <p:spPr>
          <a:xfrm>
            <a:off x="540000" y="1524000"/>
            <a:ext cx="3762000" cy="7458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600"/>
              </a:spcBef>
              <a:spcAft>
                <a:spcPts val="600"/>
              </a:spcAft>
              <a:buSzPts val="800"/>
              <a:buNone/>
              <a:defRPr/>
            </a:lvl9pPr>
          </a:lstStyle>
          <a:p/>
        </p:txBody>
      </p:sp>
      <p:sp>
        <p:nvSpPr>
          <p:cNvPr id="285" name="Google Shape;285;p65"/>
          <p:cNvSpPr/>
          <p:nvPr>
            <p:ph idx="3" type="pic"/>
          </p:nvPr>
        </p:nvSpPr>
        <p:spPr>
          <a:xfrm>
            <a:off x="4842000" y="152400"/>
            <a:ext cx="4149600" cy="4838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2710">
          <p15:clr>
            <a:srgbClr val="E46962"/>
          </p15:clr>
        </p15:guide>
        <p15:guide id="2" pos="3050">
          <p15:clr>
            <a:srgbClr val="E46962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- Drei Spalten - weiss">
  <p:cSld name="SECTION_HEADER_1_1_1_3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66"/>
          <p:cNvSpPr txBox="1"/>
          <p:nvPr>
            <p:ph type="title"/>
          </p:nvPr>
        </p:nvSpPr>
        <p:spPr>
          <a:xfrm>
            <a:off x="556300" y="540150"/>
            <a:ext cx="2310900" cy="16323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ter ExtraBold"/>
              <a:buNone/>
              <a:defRPr sz="2800"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8" name="Google Shape;288;p66"/>
          <p:cNvSpPr txBox="1"/>
          <p:nvPr>
            <p:ph idx="1" type="body"/>
          </p:nvPr>
        </p:nvSpPr>
        <p:spPr>
          <a:xfrm>
            <a:off x="556300" y="2472450"/>
            <a:ext cx="2310900" cy="1342800"/>
          </a:xfrm>
          <a:prstGeom prst="rect">
            <a:avLst/>
          </a:prstGeom>
        </p:spPr>
        <p:txBody>
          <a:bodyPr anchorCtr="0" anchor="t" bIns="72000" lIns="0" spcFirstLastPara="1" rIns="0" wrap="square" tIns="0">
            <a:norm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79400" lvl="1" marL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2pPr>
            <a:lvl3pPr indent="-279400" lvl="2" marL="1371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3pPr>
            <a:lvl4pPr indent="-279400" lvl="3" marL="18288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4pPr>
            <a:lvl5pPr indent="-279400" lvl="4" marL="2286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5pPr>
            <a:lvl6pPr indent="-279400" lvl="5" marL="27432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6pPr>
            <a:lvl7pPr indent="-279400" lvl="6" marL="3200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7pPr>
            <a:lvl8pPr indent="-279400" lvl="7" marL="3657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8pPr>
            <a:lvl9pPr indent="-279400" lvl="8" marL="41148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89" name="Google Shape;289;p66"/>
          <p:cNvSpPr txBox="1"/>
          <p:nvPr>
            <p:ph idx="2" type="subTitle"/>
          </p:nvPr>
        </p:nvSpPr>
        <p:spPr>
          <a:xfrm>
            <a:off x="540003" y="1523994"/>
            <a:ext cx="2310900" cy="10053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600"/>
              </a:spcBef>
              <a:spcAft>
                <a:spcPts val="600"/>
              </a:spcAft>
              <a:buSzPts val="800"/>
              <a:buNone/>
              <a:defRPr/>
            </a:lvl9pPr>
          </a:lstStyle>
          <a:p/>
        </p:txBody>
      </p:sp>
      <p:pic>
        <p:nvPicPr>
          <p:cNvPr id="290" name="Google Shape;290;p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8973" y="343222"/>
            <a:ext cx="350174" cy="348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1806">
          <p15:clr>
            <a:srgbClr val="E46962"/>
          </p15:clr>
        </p15:guide>
        <p15:guide id="2" pos="2146">
          <p15:clr>
            <a:srgbClr val="E46962"/>
          </p15:clr>
        </p15:guide>
        <p15:guide id="3" pos="3614">
          <p15:clr>
            <a:srgbClr val="E46962"/>
          </p15:clr>
        </p15:guide>
        <p15:guide id="4" pos="3954">
          <p15:clr>
            <a:srgbClr val="E46962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- Drei Spalten - weiss - ohne Logo">
  <p:cSld name="SECTION_HEADER_1_1_1_3_1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7"/>
          <p:cNvSpPr txBox="1"/>
          <p:nvPr>
            <p:ph type="title"/>
          </p:nvPr>
        </p:nvSpPr>
        <p:spPr>
          <a:xfrm>
            <a:off x="556300" y="540150"/>
            <a:ext cx="2310900" cy="16323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ter ExtraBold"/>
              <a:buNone/>
              <a:defRPr sz="2800"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3" name="Google Shape;293;p67"/>
          <p:cNvSpPr txBox="1"/>
          <p:nvPr>
            <p:ph idx="1" type="body"/>
          </p:nvPr>
        </p:nvSpPr>
        <p:spPr>
          <a:xfrm>
            <a:off x="556300" y="2472450"/>
            <a:ext cx="2310900" cy="1342800"/>
          </a:xfrm>
          <a:prstGeom prst="rect">
            <a:avLst/>
          </a:prstGeom>
        </p:spPr>
        <p:txBody>
          <a:bodyPr anchorCtr="0" anchor="t" bIns="72000" lIns="0" spcFirstLastPara="1" rIns="0" wrap="square" tIns="0">
            <a:norm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79400" lvl="1" marL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2pPr>
            <a:lvl3pPr indent="-279400" lvl="2" marL="1371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3pPr>
            <a:lvl4pPr indent="-279400" lvl="3" marL="18288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4pPr>
            <a:lvl5pPr indent="-279400" lvl="4" marL="2286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5pPr>
            <a:lvl6pPr indent="-279400" lvl="5" marL="27432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6pPr>
            <a:lvl7pPr indent="-279400" lvl="6" marL="3200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7pPr>
            <a:lvl8pPr indent="-279400" lvl="7" marL="3657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8pPr>
            <a:lvl9pPr indent="-279400" lvl="8" marL="41148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94" name="Google Shape;294;p67"/>
          <p:cNvSpPr txBox="1"/>
          <p:nvPr>
            <p:ph idx="2" type="subTitle"/>
          </p:nvPr>
        </p:nvSpPr>
        <p:spPr>
          <a:xfrm>
            <a:off x="540003" y="1523994"/>
            <a:ext cx="2310900" cy="10053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600"/>
              </a:spcBef>
              <a:spcAft>
                <a:spcPts val="600"/>
              </a:spcAft>
              <a:buSzPts val="8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806">
          <p15:clr>
            <a:srgbClr val="E46962"/>
          </p15:clr>
        </p15:guide>
        <p15:guide id="2" pos="2146">
          <p15:clr>
            <a:srgbClr val="E46962"/>
          </p15:clr>
        </p15:guide>
        <p15:guide id="3" pos="3614">
          <p15:clr>
            <a:srgbClr val="E46962"/>
          </p15:clr>
        </p15:guide>
        <p15:guide id="4" pos="3954">
          <p15:clr>
            <a:srgbClr val="E46962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- Drei Spalten - purple">
  <p:cSld name="SECTION_HEADER_1_1_1_2_1">
    <p:bg>
      <p:bgPr>
        <a:solidFill>
          <a:schemeClr val="dk2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68"/>
          <p:cNvSpPr txBox="1"/>
          <p:nvPr>
            <p:ph type="title"/>
          </p:nvPr>
        </p:nvSpPr>
        <p:spPr>
          <a:xfrm>
            <a:off x="556300" y="540150"/>
            <a:ext cx="2310900" cy="16323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Inter ExtraBold"/>
              <a:buNone/>
              <a:defRPr sz="28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7" name="Google Shape;297;p68"/>
          <p:cNvSpPr txBox="1"/>
          <p:nvPr>
            <p:ph idx="1" type="body"/>
          </p:nvPr>
        </p:nvSpPr>
        <p:spPr>
          <a:xfrm>
            <a:off x="556300" y="2472450"/>
            <a:ext cx="2310900" cy="1342800"/>
          </a:xfrm>
          <a:prstGeom prst="rect">
            <a:avLst/>
          </a:prstGeom>
        </p:spPr>
        <p:txBody>
          <a:bodyPr anchorCtr="0" anchor="t" bIns="72000" lIns="0" spcFirstLastPara="1" rIns="0" wrap="square" tIns="0">
            <a:norm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0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79400" lvl="1" marL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79400" lvl="2" marL="1371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79400" lvl="3" marL="18288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79400" lvl="4" marL="2286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79400" lvl="5" marL="27432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79400" lvl="6" marL="3200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79400" lvl="7" marL="3657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79400" lvl="8" marL="41148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800"/>
              <a:buFont typeface="Inter"/>
              <a:buChar char="■"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98" name="Google Shape;298;p68"/>
          <p:cNvSpPr txBox="1"/>
          <p:nvPr>
            <p:ph idx="2" type="subTitle"/>
          </p:nvPr>
        </p:nvSpPr>
        <p:spPr>
          <a:xfrm>
            <a:off x="540003" y="1523994"/>
            <a:ext cx="2310900" cy="10053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299" name="Google Shape;299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48973" y="343222"/>
            <a:ext cx="350174" cy="348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68"/>
          <p:cNvPicPr preferRelativeResize="0"/>
          <p:nvPr/>
        </p:nvPicPr>
        <p:blipFill rotWithShape="1">
          <a:blip r:embed="rId3">
            <a:alphaModFix/>
          </a:blip>
          <a:srcRect b="0" l="9" r="19" t="0"/>
          <a:stretch/>
        </p:blipFill>
        <p:spPr>
          <a:xfrm>
            <a:off x="8451525" y="343200"/>
            <a:ext cx="350175" cy="34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1806">
          <p15:clr>
            <a:srgbClr val="E46962"/>
          </p15:clr>
        </p15:guide>
        <p15:guide id="2" pos="2146">
          <p15:clr>
            <a:srgbClr val="E46962"/>
          </p15:clr>
        </p15:guide>
        <p15:guide id="3" pos="3614">
          <p15:clr>
            <a:srgbClr val="E46962"/>
          </p15:clr>
        </p15:guide>
        <p15:guide id="4" pos="3954">
          <p15:clr>
            <a:srgbClr val="E46962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- Drei Spalten - Text/Bild">
  <p:cSld name="SECTION_HEADER_1_1_1_1_1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9"/>
          <p:cNvSpPr txBox="1"/>
          <p:nvPr>
            <p:ph type="title"/>
          </p:nvPr>
        </p:nvSpPr>
        <p:spPr>
          <a:xfrm>
            <a:off x="556300" y="540150"/>
            <a:ext cx="2310900" cy="16323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ter ExtraBold"/>
              <a:buNone/>
              <a:defRPr sz="2800"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3" name="Google Shape;303;p69"/>
          <p:cNvSpPr txBox="1"/>
          <p:nvPr>
            <p:ph idx="1" type="body"/>
          </p:nvPr>
        </p:nvSpPr>
        <p:spPr>
          <a:xfrm>
            <a:off x="556300" y="2472450"/>
            <a:ext cx="2310900" cy="1342800"/>
          </a:xfrm>
          <a:prstGeom prst="rect">
            <a:avLst/>
          </a:prstGeom>
        </p:spPr>
        <p:txBody>
          <a:bodyPr anchorCtr="0" anchor="t" bIns="72000" lIns="0" spcFirstLastPara="1" rIns="0" wrap="square" tIns="0">
            <a:norm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79400" lvl="1" marL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2pPr>
            <a:lvl3pPr indent="-279400" lvl="2" marL="1371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3pPr>
            <a:lvl4pPr indent="-279400" lvl="3" marL="18288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4pPr>
            <a:lvl5pPr indent="-279400" lvl="4" marL="2286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5pPr>
            <a:lvl6pPr indent="-279400" lvl="5" marL="27432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6pPr>
            <a:lvl7pPr indent="-279400" lvl="6" marL="3200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●"/>
              <a:defRPr sz="800">
                <a:latin typeface="Inter"/>
                <a:ea typeface="Inter"/>
                <a:cs typeface="Inter"/>
                <a:sym typeface="Inter"/>
              </a:defRPr>
            </a:lvl7pPr>
            <a:lvl8pPr indent="-279400" lvl="7" marL="3657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800"/>
              <a:buFont typeface="Inter"/>
              <a:buChar char="○"/>
              <a:defRPr sz="800">
                <a:latin typeface="Inter"/>
                <a:ea typeface="Inter"/>
                <a:cs typeface="Inter"/>
                <a:sym typeface="Inter"/>
              </a:defRPr>
            </a:lvl8pPr>
            <a:lvl9pPr indent="-279400" lvl="8" marL="41148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800"/>
              <a:buFont typeface="Inter"/>
              <a:buChar char="■"/>
              <a:defRPr sz="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304" name="Google Shape;304;p69"/>
          <p:cNvSpPr txBox="1"/>
          <p:nvPr>
            <p:ph idx="2" type="subTitle"/>
          </p:nvPr>
        </p:nvSpPr>
        <p:spPr>
          <a:xfrm>
            <a:off x="540003" y="1523994"/>
            <a:ext cx="2310900" cy="10053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600"/>
              </a:spcBef>
              <a:spcAft>
                <a:spcPts val="600"/>
              </a:spcAft>
              <a:buSzPts val="800"/>
              <a:buNone/>
              <a:defRPr/>
            </a:lvl9pPr>
          </a:lstStyle>
          <a:p/>
        </p:txBody>
      </p:sp>
      <p:sp>
        <p:nvSpPr>
          <p:cNvPr id="305" name="Google Shape;305;p69"/>
          <p:cNvSpPr/>
          <p:nvPr>
            <p:ph idx="3" type="pic"/>
          </p:nvPr>
        </p:nvSpPr>
        <p:spPr>
          <a:xfrm>
            <a:off x="3407150" y="152400"/>
            <a:ext cx="5584500" cy="4838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1806">
          <p15:clr>
            <a:srgbClr val="E46962"/>
          </p15:clr>
        </p15:guide>
        <p15:guide id="2" pos="2146">
          <p15:clr>
            <a:srgbClr val="E46962"/>
          </p15:clr>
        </p15:guide>
        <p15:guide id="3" pos="3614">
          <p15:clr>
            <a:srgbClr val="E46962"/>
          </p15:clr>
        </p15:guide>
        <p15:guide id="4" pos="3954">
          <p15:clr>
            <a:srgbClr val="E46962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Titelfolie">
  <p:cSld name="TITLE_1_2">
    <p:bg>
      <p:bgPr>
        <a:solidFill>
          <a:schemeClr val="dk2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70"/>
          <p:cNvSpPr txBox="1"/>
          <p:nvPr>
            <p:ph type="ctrTitle"/>
          </p:nvPr>
        </p:nvSpPr>
        <p:spPr>
          <a:xfrm>
            <a:off x="540000" y="2578555"/>
            <a:ext cx="8064000" cy="2223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Unbounded Black"/>
              <a:buNone/>
              <a:defRPr sz="5000">
                <a:solidFill>
                  <a:schemeClr val="lt1"/>
                </a:solidFill>
                <a:latin typeface="Unbounded Black"/>
                <a:ea typeface="Unbounded Black"/>
                <a:cs typeface="Unbounded Black"/>
                <a:sym typeface="Unbounded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08" name="Google Shape;308;p70"/>
          <p:cNvSpPr txBox="1"/>
          <p:nvPr>
            <p:ph idx="1" type="subTitle"/>
          </p:nvPr>
        </p:nvSpPr>
        <p:spPr>
          <a:xfrm>
            <a:off x="540000" y="2065855"/>
            <a:ext cx="8064000" cy="512700"/>
          </a:xfrm>
          <a:prstGeom prst="rect">
            <a:avLst/>
          </a:prstGeom>
        </p:spPr>
        <p:txBody>
          <a:bodyPr anchorCtr="0" anchor="t" bIns="216000" lIns="54000" spcFirstLastPara="1" rIns="0" wrap="square" tIns="0">
            <a:sp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nter ExtraLight"/>
              <a:buNone/>
              <a:defRPr sz="20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09" name="Google Shape;309;p70"/>
          <p:cNvPicPr preferRelativeResize="0"/>
          <p:nvPr/>
        </p:nvPicPr>
        <p:blipFill rotWithShape="1">
          <a:blip r:embed="rId2">
            <a:alphaModFix/>
          </a:blip>
          <a:srcRect b="0" l="9" r="19" t="0"/>
          <a:stretch/>
        </p:blipFill>
        <p:spPr>
          <a:xfrm>
            <a:off x="8451525" y="343200"/>
            <a:ext cx="350175" cy="34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Abschnittstitel">
  <p:cSld name="TITLE_1_1_1">
    <p:bg>
      <p:bgPr>
        <a:solidFill>
          <a:schemeClr val="dk2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71"/>
          <p:cNvSpPr txBox="1"/>
          <p:nvPr>
            <p:ph type="ctrTitle"/>
          </p:nvPr>
        </p:nvSpPr>
        <p:spPr>
          <a:xfrm>
            <a:off x="540000" y="3357075"/>
            <a:ext cx="7015500" cy="1364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12" name="Google Shape;312;p71"/>
          <p:cNvSpPr txBox="1"/>
          <p:nvPr>
            <p:ph idx="1" type="subTitle"/>
          </p:nvPr>
        </p:nvSpPr>
        <p:spPr>
          <a:xfrm>
            <a:off x="540000" y="2949377"/>
            <a:ext cx="8064000" cy="407700"/>
          </a:xfrm>
          <a:prstGeom prst="rect">
            <a:avLst/>
          </a:prstGeom>
        </p:spPr>
        <p:txBody>
          <a:bodyPr anchorCtr="0" anchor="t" bIns="216000" lIns="0" spcFirstLastPara="1" rIns="0" wrap="square" tIns="0">
            <a:sp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Light"/>
              <a:buNone/>
              <a:defRPr sz="16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13" name="Google Shape;313;p71"/>
          <p:cNvPicPr preferRelativeResize="0"/>
          <p:nvPr/>
        </p:nvPicPr>
        <p:blipFill rotWithShape="1">
          <a:blip r:embed="rId2">
            <a:alphaModFix/>
          </a:blip>
          <a:srcRect b="0" l="9" r="19" t="0"/>
          <a:stretch/>
        </p:blipFill>
        <p:spPr>
          <a:xfrm>
            <a:off x="8451525" y="343200"/>
            <a:ext cx="350175" cy="34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Spalten 1">
  <p:cSld name="SECTION_HEADER_1_1_7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pos="2710">
          <p15:clr>
            <a:srgbClr val="E46962"/>
          </p15:clr>
        </p15:guide>
        <p15:guide id="2" pos="3050">
          <p15:clr>
            <a:srgbClr val="E46962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Spalten">
  <p:cSld name="SECTION_HEADER_1_1_6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pos="2710">
          <p15:clr>
            <a:srgbClr val="E46962"/>
          </p15:clr>
        </p15:guide>
        <p15:guide id="2" pos="3050">
          <p15:clr>
            <a:srgbClr val="E46962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dk1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44" name="Google Shape;44;p8"/>
          <p:cNvPicPr preferRelativeResize="0"/>
          <p:nvPr/>
        </p:nvPicPr>
        <p:blipFill rotWithShape="1">
          <a:blip r:embed="rId2">
            <a:alphaModFix/>
          </a:blip>
          <a:srcRect b="0" l="9" r="19" t="0"/>
          <a:stretch/>
        </p:blipFill>
        <p:spPr>
          <a:xfrm>
            <a:off x="8432652" y="337125"/>
            <a:ext cx="370299" cy="368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Spalten">
  <p:cSld name="SECTION_HEADER_1_1_1_4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pos="1806">
          <p15:clr>
            <a:srgbClr val="E46962"/>
          </p15:clr>
        </p15:guide>
        <p15:guide id="2" pos="2146">
          <p15:clr>
            <a:srgbClr val="E46962"/>
          </p15:clr>
        </p15:guide>
        <p15:guide id="3" pos="3614">
          <p15:clr>
            <a:srgbClr val="E46962"/>
          </p15:clr>
        </p15:guide>
        <p15:guide id="4" pos="3954">
          <p15:clr>
            <a:srgbClr val="E46962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eine Spalte" type="secHead">
  <p:cSld name="SECTION_HEADER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eine Spalte - Bild">
  <p:cSld name="SECTION_HEADER_1_3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76"/>
          <p:cNvSpPr/>
          <p:nvPr>
            <p:ph idx="2" type="pic"/>
          </p:nvPr>
        </p:nvSpPr>
        <p:spPr>
          <a:xfrm>
            <a:off x="152400" y="152400"/>
            <a:ext cx="8839200" cy="4451100"/>
          </a:xfrm>
          <a:prstGeom prst="rect">
            <a:avLst/>
          </a:prstGeom>
          <a:noFill/>
          <a:ln>
            <a:noFill/>
          </a:ln>
        </p:spPr>
      </p:sp>
      <p:sp>
        <p:nvSpPr>
          <p:cNvPr id="320" name="Google Shape;320;p76"/>
          <p:cNvSpPr txBox="1"/>
          <p:nvPr>
            <p:ph type="title"/>
          </p:nvPr>
        </p:nvSpPr>
        <p:spPr>
          <a:xfrm>
            <a:off x="540000" y="4684825"/>
            <a:ext cx="8064000" cy="193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Inter ExtraBold"/>
              <a:buNone/>
              <a:defRPr sz="1000"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1" name="Google Shape;321;p76"/>
          <p:cNvSpPr txBox="1"/>
          <p:nvPr>
            <p:ph idx="1" type="subTitle"/>
          </p:nvPr>
        </p:nvSpPr>
        <p:spPr>
          <a:xfrm>
            <a:off x="540002" y="4878625"/>
            <a:ext cx="8064000" cy="193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600"/>
              </a:spcBef>
              <a:spcAft>
                <a:spcPts val="600"/>
              </a:spcAft>
              <a:buSzPts val="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&amp; Text" type="tx">
  <p:cSld name="TITLE_AND_BODY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77"/>
          <p:cNvSpPr txBox="1"/>
          <p:nvPr>
            <p:ph type="title"/>
          </p:nvPr>
        </p:nvSpPr>
        <p:spPr>
          <a:xfrm>
            <a:off x="208325" y="172475"/>
            <a:ext cx="80685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A205F"/>
              </a:buClr>
              <a:buSzPts val="3200"/>
              <a:buNone/>
              <a:defRPr sz="3200">
                <a:solidFill>
                  <a:srgbClr val="6A205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4" name="Google Shape;324;p7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325" name="Google Shape;325;p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32652" y="337125"/>
            <a:ext cx="370300" cy="368552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77"/>
          <p:cNvSpPr txBox="1"/>
          <p:nvPr>
            <p:ph idx="1" type="body"/>
          </p:nvPr>
        </p:nvSpPr>
        <p:spPr>
          <a:xfrm>
            <a:off x="836575" y="1020425"/>
            <a:ext cx="7596000" cy="3332400"/>
          </a:xfrm>
          <a:prstGeom prst="rect">
            <a:avLst/>
          </a:prstGeom>
        </p:spPr>
        <p:txBody>
          <a:bodyPr anchorCtr="0" anchor="t" bIns="72000" lIns="0" spcFirstLastPara="1" rIns="0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292100" lvl="1" marL="914400">
              <a:spcBef>
                <a:spcPts val="60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60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79400" lvl="3" marL="1828800">
              <a:spcBef>
                <a:spcPts val="60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60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60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60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60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600"/>
              </a:spcBef>
              <a:spcAft>
                <a:spcPts val="600"/>
              </a:spcAft>
              <a:buSzPts val="800"/>
              <a:buChar char="■"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dk1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7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329" name="Google Shape;329;p78"/>
          <p:cNvPicPr preferRelativeResize="0"/>
          <p:nvPr/>
        </p:nvPicPr>
        <p:blipFill rotWithShape="1">
          <a:blip r:embed="rId2">
            <a:alphaModFix/>
          </a:blip>
          <a:srcRect b="0" l="9" r="19" t="0"/>
          <a:stretch/>
        </p:blipFill>
        <p:spPr>
          <a:xfrm>
            <a:off x="8432652" y="337125"/>
            <a:ext cx="370299" cy="368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 1">
  <p:cSld name="BLANK_1">
    <p:bg>
      <p:bgPr>
        <a:solidFill>
          <a:schemeClr val="dk1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332" name="Google Shape;332;p79"/>
          <p:cNvPicPr preferRelativeResize="0"/>
          <p:nvPr/>
        </p:nvPicPr>
        <p:blipFill rotWithShape="1">
          <a:blip r:embed="rId2">
            <a:alphaModFix/>
          </a:blip>
          <a:srcRect b="0" l="9" r="19" t="0"/>
          <a:stretch/>
        </p:blipFill>
        <p:spPr>
          <a:xfrm>
            <a:off x="8432652" y="337125"/>
            <a:ext cx="370299" cy="368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 3">
  <p:cSld name="BLANK_3">
    <p:bg>
      <p:bgPr>
        <a:solidFill>
          <a:schemeClr val="dk1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 2">
  <p:cSld name="BLANK_2">
    <p:bg>
      <p:bgPr>
        <a:solidFill>
          <a:schemeClr val="dk1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49" name="Google Shape;49;p10"/>
          <p:cNvPicPr preferRelativeResize="0"/>
          <p:nvPr/>
        </p:nvPicPr>
        <p:blipFill rotWithShape="1">
          <a:blip r:embed="rId2">
            <a:alphaModFix/>
          </a:blip>
          <a:srcRect b="16688" l="0" r="36334" t="14860"/>
          <a:stretch/>
        </p:blipFill>
        <p:spPr>
          <a:xfrm>
            <a:off x="4359775" y="0"/>
            <a:ext cx="47842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0"/>
          <p:cNvSpPr txBox="1"/>
          <p:nvPr>
            <p:ph type="title"/>
          </p:nvPr>
        </p:nvSpPr>
        <p:spPr>
          <a:xfrm>
            <a:off x="208325" y="172475"/>
            <a:ext cx="415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1" name="Google Shape;51;p10"/>
          <p:cNvSpPr txBox="1"/>
          <p:nvPr>
            <p:ph idx="2" type="title"/>
          </p:nvPr>
        </p:nvSpPr>
        <p:spPr>
          <a:xfrm>
            <a:off x="5679247" y="3701725"/>
            <a:ext cx="317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836575" y="1020425"/>
            <a:ext cx="3523200" cy="33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indent="-2794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4pPr>
            <a:lvl5pPr indent="-2794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5pPr>
            <a:lvl6pPr indent="-2794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6pPr>
            <a:lvl7pPr indent="-2794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7pPr>
            <a:lvl8pPr indent="-2794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8pPr>
            <a:lvl9pPr indent="-2794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746">
          <p15:clr>
            <a:srgbClr val="FA7B17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3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28.xml"/><Relationship Id="rId22" Type="http://schemas.openxmlformats.org/officeDocument/2006/relationships/theme" Target="../theme/theme5.xml"/><Relationship Id="rId10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6.xml"/><Relationship Id="rId6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26" Type="http://schemas.openxmlformats.org/officeDocument/2006/relationships/theme" Target="../theme/theme4.xml"/><Relationship Id="rId25" Type="http://schemas.openxmlformats.org/officeDocument/2006/relationships/slideLayout" Target="../slideLayouts/slideLayout75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08325" y="1724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A205F"/>
              </a:buClr>
              <a:buSzPts val="3200"/>
              <a:buFont typeface="Inter Black"/>
              <a:buNone/>
              <a:defRPr sz="3200">
                <a:solidFill>
                  <a:srgbClr val="6A205F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936325"/>
            <a:ext cx="8121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●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Inter"/>
              <a:buChar char="○"/>
              <a:defRPr sz="9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Inter"/>
              <a:buChar char="■"/>
              <a:defRPr sz="9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Inter"/>
              <a:buChar char="●"/>
              <a:defRPr sz="9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Inter"/>
              <a:buChar char="○"/>
              <a:defRPr sz="9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Inter"/>
              <a:buChar char="■"/>
              <a:defRPr sz="9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Inter"/>
              <a:buChar char="●"/>
              <a:defRPr sz="9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Inter"/>
              <a:buChar char="○"/>
              <a:defRPr sz="9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Inter"/>
              <a:buChar char="■"/>
              <a:defRPr sz="9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/>
          <p:nvPr>
            <p:ph type="title"/>
          </p:nvPr>
        </p:nvSpPr>
        <p:spPr>
          <a:xfrm>
            <a:off x="556300" y="540150"/>
            <a:ext cx="8036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Inter ExtraBold"/>
              <a:buNone/>
              <a:defRPr sz="2800">
                <a:solidFill>
                  <a:schemeClr val="dk2"/>
                </a:solidFill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5" name="Google Shape;85;p19"/>
          <p:cNvSpPr txBox="1"/>
          <p:nvPr>
            <p:ph idx="1" type="body"/>
          </p:nvPr>
        </p:nvSpPr>
        <p:spPr>
          <a:xfrm>
            <a:off x="556300" y="1152475"/>
            <a:ext cx="80364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72000" lIns="0" spcFirstLastPara="1" rIns="0" wrap="square" tIns="0">
            <a:sp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79400" lvl="1" marL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○"/>
              <a:def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79400" lvl="2" marL="1371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■"/>
              <a:def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79400" lvl="3" marL="18288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●"/>
              <a:def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79400" lvl="4" marL="2286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○"/>
              <a:def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79400" lvl="5" marL="27432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■"/>
              <a:def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79400" lvl="6" marL="3200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●"/>
              <a:def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79400" lvl="7" marL="3657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○"/>
              <a:def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79400" lvl="8" marL="41148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800"/>
              <a:buFont typeface="Inter"/>
              <a:buChar char="■"/>
              <a:def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86" name="Google Shape;8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40">
          <p15:clr>
            <a:srgbClr val="E46962"/>
          </p15:clr>
        </p15:guide>
        <p15:guide id="2" orient="horz" pos="340">
          <p15:clr>
            <a:srgbClr val="E46962"/>
          </p15:clr>
        </p15:guide>
        <p15:guide id="3" orient="horz" pos="2900">
          <p15:clr>
            <a:srgbClr val="E46962"/>
          </p15:clr>
        </p15:guide>
        <p15:guide id="4" pos="5420">
          <p15:clr>
            <a:srgbClr val="E46962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/>
          <p:nvPr>
            <p:ph type="title"/>
          </p:nvPr>
        </p:nvSpPr>
        <p:spPr>
          <a:xfrm>
            <a:off x="208325" y="1724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A205F"/>
              </a:buClr>
              <a:buSzPts val="3200"/>
              <a:buFont typeface="Inter Black"/>
              <a:buNone/>
              <a:defRPr sz="3200">
                <a:solidFill>
                  <a:srgbClr val="6A205F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9" name="Google Shape;179;p41"/>
          <p:cNvSpPr txBox="1"/>
          <p:nvPr>
            <p:ph idx="1" type="body"/>
          </p:nvPr>
        </p:nvSpPr>
        <p:spPr>
          <a:xfrm>
            <a:off x="311700" y="936325"/>
            <a:ext cx="8121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●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Inter"/>
              <a:buChar char="○"/>
              <a:defRPr sz="9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Inter"/>
              <a:buChar char="■"/>
              <a:defRPr sz="9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Inter"/>
              <a:buChar char="●"/>
              <a:defRPr sz="9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Inter"/>
              <a:buChar char="○"/>
              <a:defRPr sz="9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Inter"/>
              <a:buChar char="■"/>
              <a:defRPr sz="9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Inter"/>
              <a:buChar char="●"/>
              <a:defRPr sz="9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Inter"/>
              <a:buChar char="○"/>
              <a:defRPr sz="9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Inter"/>
              <a:buChar char="■"/>
              <a:defRPr sz="9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80" name="Google Shape;180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4"/>
          <p:cNvSpPr txBox="1"/>
          <p:nvPr>
            <p:ph type="title"/>
          </p:nvPr>
        </p:nvSpPr>
        <p:spPr>
          <a:xfrm>
            <a:off x="556300" y="540150"/>
            <a:ext cx="8036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Inter ExtraBold"/>
              <a:buNone/>
              <a:defRPr sz="2800">
                <a:solidFill>
                  <a:schemeClr val="dk2"/>
                </a:solidFill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7" name="Google Shape;237;p54"/>
          <p:cNvSpPr txBox="1"/>
          <p:nvPr>
            <p:ph idx="1" type="body"/>
          </p:nvPr>
        </p:nvSpPr>
        <p:spPr>
          <a:xfrm>
            <a:off x="556300" y="1152475"/>
            <a:ext cx="80364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72000" lIns="0" spcFirstLastPara="1" rIns="0" wrap="square" tIns="0">
            <a:sp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79400" lvl="1" marL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○"/>
              <a:def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79400" lvl="2" marL="1371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■"/>
              <a:def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79400" lvl="3" marL="18288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●"/>
              <a:def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79400" lvl="4" marL="2286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○"/>
              <a:def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79400" lvl="5" marL="27432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■"/>
              <a:def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79400" lvl="6" marL="3200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●"/>
              <a:def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79400" lvl="7" marL="3657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nter"/>
              <a:buChar char="○"/>
              <a:def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79400" lvl="8" marL="41148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800"/>
              <a:buFont typeface="Inter"/>
              <a:buChar char="■"/>
              <a:defRPr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38" name="Google Shape;238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40">
          <p15:clr>
            <a:srgbClr val="E46962"/>
          </p15:clr>
        </p15:guide>
        <p15:guide id="2" orient="horz" pos="340">
          <p15:clr>
            <a:srgbClr val="E46962"/>
          </p15:clr>
        </p15:guide>
        <p15:guide id="3" orient="horz" pos="2900">
          <p15:clr>
            <a:srgbClr val="E46962"/>
          </p15:clr>
        </p15:guide>
        <p15:guide id="4" pos="5420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1.xml"/><Relationship Id="rId3" Type="http://schemas.openxmlformats.org/officeDocument/2006/relationships/comments" Target="../comments/comment1.xml"/><Relationship Id="rId4" Type="http://schemas.openxmlformats.org/officeDocument/2006/relationships/image" Target="../media/image3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8.xml"/><Relationship Id="rId3" Type="http://schemas.openxmlformats.org/officeDocument/2006/relationships/comments" Target="../comments/comment2.xml"/><Relationship Id="rId4" Type="http://schemas.openxmlformats.org/officeDocument/2006/relationships/image" Target="../media/image38.png"/><Relationship Id="rId5" Type="http://schemas.openxmlformats.org/officeDocument/2006/relationships/image" Target="../media/image30.png"/><Relationship Id="rId6" Type="http://schemas.openxmlformats.org/officeDocument/2006/relationships/image" Target="../media/image4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5.jpg"/><Relationship Id="rId4" Type="http://schemas.openxmlformats.org/officeDocument/2006/relationships/image" Target="../media/image2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1.jpg"/><Relationship Id="rId4" Type="http://schemas.openxmlformats.org/officeDocument/2006/relationships/image" Target="../media/image54.jpg"/><Relationship Id="rId5" Type="http://schemas.openxmlformats.org/officeDocument/2006/relationships/image" Target="../media/image44.png"/><Relationship Id="rId6" Type="http://schemas.openxmlformats.org/officeDocument/2006/relationships/image" Target="../media/image4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3.png"/><Relationship Id="rId4" Type="http://schemas.openxmlformats.org/officeDocument/2006/relationships/image" Target="../media/image55.png"/><Relationship Id="rId5" Type="http://schemas.openxmlformats.org/officeDocument/2006/relationships/image" Target="../media/image57.png"/><Relationship Id="rId6" Type="http://schemas.openxmlformats.org/officeDocument/2006/relationships/image" Target="../media/image5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2.jpg"/><Relationship Id="rId4" Type="http://schemas.openxmlformats.org/officeDocument/2006/relationships/image" Target="../media/image31.png"/><Relationship Id="rId5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0.png"/><Relationship Id="rId4" Type="http://schemas.openxmlformats.org/officeDocument/2006/relationships/image" Target="../media/image43.png"/><Relationship Id="rId5" Type="http://schemas.openxmlformats.org/officeDocument/2006/relationships/image" Target="../media/image4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Relationship Id="rId4" Type="http://schemas.openxmlformats.org/officeDocument/2006/relationships/image" Target="../media/image5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80"/>
          <p:cNvSpPr txBox="1"/>
          <p:nvPr>
            <p:ph type="ctrTitle"/>
          </p:nvPr>
        </p:nvSpPr>
        <p:spPr>
          <a:xfrm>
            <a:off x="540000" y="3141250"/>
            <a:ext cx="8374800" cy="15699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Lernende gewinnen. Zukunft sichern!</a:t>
            </a:r>
            <a:endParaRPr/>
          </a:p>
        </p:txBody>
      </p:sp>
      <p:sp>
        <p:nvSpPr>
          <p:cNvPr id="338" name="Google Shape;338;p80"/>
          <p:cNvSpPr txBox="1"/>
          <p:nvPr>
            <p:ph idx="1" type="subTitle"/>
          </p:nvPr>
        </p:nvSpPr>
        <p:spPr>
          <a:xfrm>
            <a:off x="540000" y="2651655"/>
            <a:ext cx="8064000" cy="4896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Young Talents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89"/>
          <p:cNvSpPr txBox="1"/>
          <p:nvPr>
            <p:ph type="ctrTitle"/>
          </p:nvPr>
        </p:nvSpPr>
        <p:spPr>
          <a:xfrm>
            <a:off x="540000" y="3357075"/>
            <a:ext cx="7015500" cy="1246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Fakten zum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Lehrstellenmarkt</a:t>
            </a:r>
            <a:endParaRPr/>
          </a:p>
        </p:txBody>
      </p:sp>
      <p:sp>
        <p:nvSpPr>
          <p:cNvPr id="440" name="Google Shape;440;p89"/>
          <p:cNvSpPr txBox="1"/>
          <p:nvPr>
            <p:ph idx="1" type="subTitle"/>
          </p:nvPr>
        </p:nvSpPr>
        <p:spPr>
          <a:xfrm>
            <a:off x="540000" y="2892677"/>
            <a:ext cx="8064000" cy="464400"/>
          </a:xfrm>
          <a:prstGeom prst="rect">
            <a:avLst/>
          </a:prstGeom>
        </p:spPr>
        <p:txBody>
          <a:bodyPr anchorCtr="0" anchor="t" bIns="21600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Young Talents</a:t>
            </a:r>
            <a:endParaRPr/>
          </a:p>
        </p:txBody>
      </p:sp>
      <p:pic>
        <p:nvPicPr>
          <p:cNvPr id="441" name="Google Shape;441;p89"/>
          <p:cNvPicPr preferRelativeResize="0"/>
          <p:nvPr/>
        </p:nvPicPr>
        <p:blipFill rotWithShape="1">
          <a:blip r:embed="rId3">
            <a:alphaModFix amt="70000"/>
          </a:blip>
          <a:srcRect b="1513" l="-5165" r="10036" t="-1115"/>
          <a:stretch/>
        </p:blipFill>
        <p:spPr>
          <a:xfrm>
            <a:off x="6038025" y="1783125"/>
            <a:ext cx="3105975" cy="325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90"/>
          <p:cNvPicPr preferRelativeResize="0"/>
          <p:nvPr/>
        </p:nvPicPr>
        <p:blipFill rotWithShape="1">
          <a:blip r:embed="rId4">
            <a:alphaModFix/>
          </a:blip>
          <a:srcRect b="2883" l="0" r="0" t="2892"/>
          <a:stretch/>
        </p:blipFill>
        <p:spPr>
          <a:xfrm rot="7259799">
            <a:off x="3008189" y="2654720"/>
            <a:ext cx="324361" cy="458411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90"/>
          <p:cNvSpPr txBox="1"/>
          <p:nvPr/>
        </p:nvSpPr>
        <p:spPr>
          <a:xfrm>
            <a:off x="556250" y="540000"/>
            <a:ext cx="7603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>
                <a:solidFill>
                  <a:srgbClr val="FFFFFF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Gen Z i</a:t>
            </a:r>
            <a:r>
              <a:rPr lang="de" sz="2800">
                <a:solidFill>
                  <a:srgbClr val="FFFFFF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m </a:t>
            </a:r>
            <a:r>
              <a:rPr lang="de" sz="2800">
                <a:solidFill>
                  <a:srgbClr val="FFFFFF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Lehrstellenmarkt</a:t>
            </a:r>
            <a:endParaRPr sz="2800">
              <a:solidFill>
                <a:srgbClr val="FFFFFF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448" name="Google Shape;448;p90"/>
          <p:cNvSpPr/>
          <p:nvPr/>
        </p:nvSpPr>
        <p:spPr>
          <a:xfrm>
            <a:off x="3212875" y="1493042"/>
            <a:ext cx="2722800" cy="3104400"/>
          </a:xfrm>
          <a:prstGeom prst="rect">
            <a:avLst/>
          </a:prstGeom>
          <a:noFill/>
          <a:ln cap="flat" cmpd="sng" w="9525">
            <a:solidFill>
              <a:srgbClr val="DAE0E5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449" name="Google Shape;449;p90"/>
          <p:cNvSpPr/>
          <p:nvPr/>
        </p:nvSpPr>
        <p:spPr>
          <a:xfrm>
            <a:off x="543200" y="2371975"/>
            <a:ext cx="2253300" cy="1058100"/>
          </a:xfrm>
          <a:prstGeom prst="roundRect">
            <a:avLst>
              <a:gd fmla="val 0" name="adj"/>
            </a:avLst>
          </a:prstGeom>
          <a:solidFill>
            <a:srgbClr val="FFFFFF">
              <a:alpha val="120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Abschluss </a:t>
            </a:r>
            <a:r>
              <a:rPr lang="de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der</a:t>
            </a:r>
            <a:r>
              <a:rPr lang="de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obligatorischen </a:t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Schulzeit (3. OS)</a:t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450" name="Google Shape;450;p90"/>
          <p:cNvSpPr/>
          <p:nvPr/>
        </p:nvSpPr>
        <p:spPr>
          <a:xfrm>
            <a:off x="6350550" y="2063425"/>
            <a:ext cx="2253300" cy="1675200"/>
          </a:xfrm>
          <a:prstGeom prst="roundRect">
            <a:avLst>
              <a:gd fmla="val 0" name="adj"/>
            </a:avLst>
          </a:prstGeom>
          <a:solidFill>
            <a:srgbClr val="FFFFFF">
              <a:alpha val="120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rPr>
              <a:t>76</a:t>
            </a:r>
            <a:r>
              <a:rPr lang="de" sz="16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rPr>
              <a:t>'261</a:t>
            </a:r>
            <a:br>
              <a:rPr b="1" lang="de" sz="10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de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besetzte</a:t>
            </a:r>
            <a:r>
              <a:rPr lang="de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Lehrstellen</a:t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0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b="1" sz="10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→ </a:t>
            </a:r>
            <a:r>
              <a:rPr b="1" lang="de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1</a:t>
            </a:r>
            <a:r>
              <a:rPr b="1" lang="de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2.86% unbesetzt</a:t>
            </a:r>
            <a:endParaRPr b="1"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451" name="Google Shape;451;p90"/>
          <p:cNvGrpSpPr/>
          <p:nvPr/>
        </p:nvGrpSpPr>
        <p:grpSpPr>
          <a:xfrm>
            <a:off x="3602061" y="1702749"/>
            <a:ext cx="2277600" cy="618200"/>
            <a:chOff x="2911475" y="1379582"/>
            <a:chExt cx="2277600" cy="618200"/>
          </a:xfrm>
        </p:grpSpPr>
        <p:sp>
          <p:nvSpPr>
            <p:cNvPr id="452" name="Google Shape;452;p90"/>
            <p:cNvSpPr txBox="1"/>
            <p:nvPr/>
          </p:nvSpPr>
          <p:spPr>
            <a:xfrm>
              <a:off x="2911925" y="1659082"/>
              <a:ext cx="18828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00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Zwischenlösung</a:t>
              </a:r>
              <a:endParaRPr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453" name="Google Shape;453;p90"/>
            <p:cNvSpPr txBox="1"/>
            <p:nvPr/>
          </p:nvSpPr>
          <p:spPr>
            <a:xfrm>
              <a:off x="2911475" y="1379582"/>
              <a:ext cx="22776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600">
                  <a:solidFill>
                    <a:srgbClr val="FFFFFF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18’690</a:t>
              </a:r>
              <a:r>
                <a:rPr lang="de" sz="1600">
                  <a:solidFill>
                    <a:srgbClr val="FFFFFF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 (21%)</a:t>
              </a:r>
              <a:endParaRPr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454" name="Google Shape;454;p90"/>
          <p:cNvGrpSpPr/>
          <p:nvPr/>
        </p:nvGrpSpPr>
        <p:grpSpPr>
          <a:xfrm>
            <a:off x="3602061" y="2679550"/>
            <a:ext cx="1717500" cy="622400"/>
            <a:chOff x="2911475" y="2313100"/>
            <a:chExt cx="1717500" cy="622400"/>
          </a:xfrm>
        </p:grpSpPr>
        <p:sp>
          <p:nvSpPr>
            <p:cNvPr id="455" name="Google Shape;455;p90"/>
            <p:cNvSpPr txBox="1"/>
            <p:nvPr/>
          </p:nvSpPr>
          <p:spPr>
            <a:xfrm>
              <a:off x="2911475" y="2596800"/>
              <a:ext cx="1717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00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Berufliche Grundbildung</a:t>
              </a:r>
              <a:endParaRPr sz="1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456" name="Google Shape;456;p90"/>
            <p:cNvSpPr txBox="1"/>
            <p:nvPr/>
          </p:nvSpPr>
          <p:spPr>
            <a:xfrm>
              <a:off x="2911475" y="2313100"/>
              <a:ext cx="17175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600">
                  <a:solidFill>
                    <a:srgbClr val="FFFFFF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40’050</a:t>
              </a:r>
              <a:r>
                <a:rPr lang="de" sz="1600">
                  <a:solidFill>
                    <a:srgbClr val="FFFFFF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 (45%)</a:t>
              </a:r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457" name="Google Shape;457;p90"/>
          <p:cNvGrpSpPr/>
          <p:nvPr/>
        </p:nvGrpSpPr>
        <p:grpSpPr>
          <a:xfrm>
            <a:off x="3602061" y="3661406"/>
            <a:ext cx="2145300" cy="733550"/>
            <a:chOff x="2911475" y="3409350"/>
            <a:chExt cx="2145300" cy="733550"/>
          </a:xfrm>
        </p:grpSpPr>
        <p:sp>
          <p:nvSpPr>
            <p:cNvPr id="458" name="Google Shape;458;p90"/>
            <p:cNvSpPr txBox="1"/>
            <p:nvPr/>
          </p:nvSpPr>
          <p:spPr>
            <a:xfrm>
              <a:off x="2911925" y="3650300"/>
              <a:ext cx="18828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00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Allgemeinbildender Weg (Gymnasium, FMS)</a:t>
              </a:r>
              <a:endParaRPr sz="1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459" name="Google Shape;459;p90"/>
            <p:cNvSpPr txBox="1"/>
            <p:nvPr/>
          </p:nvSpPr>
          <p:spPr>
            <a:xfrm>
              <a:off x="2911475" y="3409350"/>
              <a:ext cx="21453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600">
                  <a:solidFill>
                    <a:srgbClr val="FFFFFF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28’480</a:t>
              </a:r>
              <a:r>
                <a:rPr lang="de" sz="1600">
                  <a:solidFill>
                    <a:srgbClr val="FFFFFF"/>
                  </a:solidFill>
                  <a:latin typeface="Inter Black"/>
                  <a:ea typeface="Inter Black"/>
                  <a:cs typeface="Inter Black"/>
                  <a:sym typeface="Inter Black"/>
                </a:rPr>
                <a:t> (32%)</a:t>
              </a:r>
              <a:endParaRPr sz="1600">
                <a:solidFill>
                  <a:srgbClr val="FFFFFF"/>
                </a:solidFill>
                <a:latin typeface="Inter Black"/>
                <a:ea typeface="Inter Black"/>
                <a:cs typeface="Inter Black"/>
                <a:sym typeface="Inter Black"/>
              </a:endParaRPr>
            </a:p>
          </p:txBody>
        </p:sp>
      </p:grpSp>
      <p:cxnSp>
        <p:nvCxnSpPr>
          <p:cNvPr id="460" name="Google Shape;460;p90"/>
          <p:cNvCxnSpPr/>
          <p:nvPr/>
        </p:nvCxnSpPr>
        <p:spPr>
          <a:xfrm>
            <a:off x="3223834" y="2531600"/>
            <a:ext cx="2715600" cy="0"/>
          </a:xfrm>
          <a:prstGeom prst="straightConnector1">
            <a:avLst/>
          </a:prstGeom>
          <a:noFill/>
          <a:ln cap="flat" cmpd="sng" w="9525">
            <a:solidFill>
              <a:srgbClr val="DAE0E5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461" name="Google Shape;461;p90"/>
          <p:cNvCxnSpPr/>
          <p:nvPr/>
        </p:nvCxnSpPr>
        <p:spPr>
          <a:xfrm>
            <a:off x="3217008" y="3423975"/>
            <a:ext cx="2722800" cy="0"/>
          </a:xfrm>
          <a:prstGeom prst="straightConnector1">
            <a:avLst/>
          </a:prstGeom>
          <a:noFill/>
          <a:ln cap="flat" cmpd="sng" w="9525">
            <a:solidFill>
              <a:srgbClr val="DAE0E5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462" name="Google Shape;462;p90"/>
          <p:cNvSpPr txBox="1"/>
          <p:nvPr/>
        </p:nvSpPr>
        <p:spPr>
          <a:xfrm>
            <a:off x="6615124" y="4392800"/>
            <a:ext cx="2084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Quelle: Nahtstellenbarometer 2024</a:t>
            </a:r>
            <a:endParaRPr sz="8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63" name="Google Shape;463;p90"/>
          <p:cNvPicPr preferRelativeResize="0"/>
          <p:nvPr/>
        </p:nvPicPr>
        <p:blipFill rotWithShape="1">
          <a:blip r:embed="rId4">
            <a:alphaModFix/>
          </a:blip>
          <a:srcRect b="189" l="0" r="0" t="189"/>
          <a:stretch/>
        </p:blipFill>
        <p:spPr>
          <a:xfrm rot="7259661">
            <a:off x="5840927" y="2641585"/>
            <a:ext cx="324362" cy="484679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90"/>
          <p:cNvSpPr/>
          <p:nvPr/>
        </p:nvSpPr>
        <p:spPr>
          <a:xfrm rot="286679">
            <a:off x="1090149" y="3307190"/>
            <a:ext cx="1692783" cy="426622"/>
          </a:xfrm>
          <a:prstGeom prst="roundRect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6A205F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? SuS</a:t>
            </a:r>
            <a:endParaRPr>
              <a:solidFill>
                <a:srgbClr val="6A205F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91"/>
          <p:cNvSpPr txBox="1"/>
          <p:nvPr>
            <p:ph type="title"/>
          </p:nvPr>
        </p:nvSpPr>
        <p:spPr>
          <a:xfrm>
            <a:off x="556300" y="540150"/>
            <a:ext cx="37458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Inter Light"/>
                <a:ea typeface="Inter Light"/>
                <a:cs typeface="Inter Light"/>
                <a:sym typeface="Inter Light"/>
              </a:rPr>
              <a:t>Wir wissen</a:t>
            </a:r>
            <a:endParaRPr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470" name="Google Shape;470;p91"/>
          <p:cNvSpPr txBox="1"/>
          <p:nvPr>
            <p:ph idx="1" type="body"/>
          </p:nvPr>
        </p:nvSpPr>
        <p:spPr>
          <a:xfrm>
            <a:off x="556300" y="1773600"/>
            <a:ext cx="3745800" cy="1132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de" sz="2600">
                <a:latin typeface="Inter Light"/>
                <a:ea typeface="Inter Light"/>
                <a:cs typeface="Inter Light"/>
                <a:sym typeface="Inter Light"/>
              </a:rPr>
              <a:t>Früher waren </a:t>
            </a:r>
            <a:r>
              <a:rPr b="1" lang="de" sz="2600"/>
              <a:t>Lehrstellen</a:t>
            </a:r>
            <a:r>
              <a:rPr lang="de" sz="2600">
                <a:latin typeface="Inter Light"/>
                <a:ea typeface="Inter Light"/>
                <a:cs typeface="Inter Light"/>
                <a:sym typeface="Inter Light"/>
              </a:rPr>
              <a:t> umkämpft</a:t>
            </a:r>
            <a:endParaRPr sz="2200"/>
          </a:p>
        </p:txBody>
      </p:sp>
      <p:sp>
        <p:nvSpPr>
          <p:cNvPr id="471" name="Google Shape;471;p91"/>
          <p:cNvSpPr txBox="1"/>
          <p:nvPr>
            <p:ph idx="1" type="body"/>
          </p:nvPr>
        </p:nvSpPr>
        <p:spPr>
          <a:xfrm>
            <a:off x="4842000" y="1773600"/>
            <a:ext cx="3745800" cy="1132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" sz="2600">
                <a:latin typeface="Inter Light"/>
                <a:ea typeface="Inter Light"/>
                <a:cs typeface="Inter Light"/>
                <a:sym typeface="Inter Light"/>
              </a:rPr>
              <a:t>Heute</a:t>
            </a:r>
            <a:r>
              <a:rPr b="1" lang="de" sz="2000"/>
              <a:t> </a:t>
            </a:r>
            <a:r>
              <a:rPr lang="de" sz="2600">
                <a:latin typeface="Inter Light"/>
                <a:ea typeface="Inter Light"/>
                <a:cs typeface="Inter Light"/>
                <a:sym typeface="Inter Light"/>
              </a:rPr>
              <a:t>sind </a:t>
            </a:r>
            <a:r>
              <a:rPr b="1" lang="de" sz="2600"/>
              <a:t>Lernende </a:t>
            </a:r>
            <a:r>
              <a:rPr lang="de" sz="2600">
                <a:latin typeface="Inter Light"/>
                <a:ea typeface="Inter Light"/>
                <a:cs typeface="Inter Light"/>
                <a:sym typeface="Inter Light"/>
              </a:rPr>
              <a:t>umkämpft</a:t>
            </a:r>
            <a:endParaRPr sz="2600"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472" name="Google Shape;472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7400" y="1999250"/>
            <a:ext cx="2774051" cy="277405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91"/>
          <p:cNvSpPr/>
          <p:nvPr/>
        </p:nvSpPr>
        <p:spPr>
          <a:xfrm>
            <a:off x="540000" y="1337900"/>
            <a:ext cx="3762000" cy="2261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91"/>
          <p:cNvSpPr/>
          <p:nvPr/>
        </p:nvSpPr>
        <p:spPr>
          <a:xfrm>
            <a:off x="4842100" y="1337900"/>
            <a:ext cx="3762000" cy="2261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92"/>
          <p:cNvSpPr txBox="1"/>
          <p:nvPr/>
        </p:nvSpPr>
        <p:spPr>
          <a:xfrm>
            <a:off x="658625" y="1616725"/>
            <a:ext cx="65400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4500">
                <a:solidFill>
                  <a:schemeClr val="lt1"/>
                </a:solidFill>
                <a:latin typeface="Inter Black"/>
                <a:ea typeface="Inter Black"/>
                <a:cs typeface="Inter Black"/>
                <a:sym typeface="Inter Black"/>
              </a:rPr>
              <a:t>Let’s play</a:t>
            </a:r>
            <a:endParaRPr sz="4500">
              <a:solidFill>
                <a:schemeClr val="lt1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pic>
        <p:nvPicPr>
          <p:cNvPr id="480" name="Google Shape;480;p92"/>
          <p:cNvPicPr preferRelativeResize="0"/>
          <p:nvPr/>
        </p:nvPicPr>
        <p:blipFill rotWithShape="1">
          <a:blip r:embed="rId3">
            <a:alphaModFix/>
          </a:blip>
          <a:srcRect b="16520" l="0" r="0" t="0"/>
          <a:stretch/>
        </p:blipFill>
        <p:spPr>
          <a:xfrm flipH="1">
            <a:off x="4207501" y="1907676"/>
            <a:ext cx="4820076" cy="3235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93"/>
          <p:cNvSpPr txBox="1"/>
          <p:nvPr>
            <p:ph type="title"/>
          </p:nvPr>
        </p:nvSpPr>
        <p:spPr>
          <a:xfrm>
            <a:off x="556300" y="540150"/>
            <a:ext cx="7753500" cy="1662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Inter Light"/>
                <a:ea typeface="Inter Light"/>
                <a:cs typeface="Inter Light"/>
                <a:sym typeface="Inter Light"/>
              </a:rPr>
              <a:t>Wie oft suchen Jugendliche pro Tag nach dem Beruf Elektroinstallateur/in EFZ? </a:t>
            </a:r>
            <a:endParaRPr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486" name="Google Shape;486;p93"/>
          <p:cNvSpPr/>
          <p:nvPr/>
        </p:nvSpPr>
        <p:spPr>
          <a:xfrm>
            <a:off x="548200" y="2603025"/>
            <a:ext cx="3762000" cy="650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a) 122 Mal pro Tag</a:t>
            </a:r>
            <a:endParaRPr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87" name="Google Shape;487;p93"/>
          <p:cNvSpPr/>
          <p:nvPr/>
        </p:nvSpPr>
        <p:spPr>
          <a:xfrm>
            <a:off x="4755325" y="2603025"/>
            <a:ext cx="3762000" cy="650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b) 12 Mal pro Tag</a:t>
            </a:r>
            <a:endParaRPr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88" name="Google Shape;488;p93"/>
          <p:cNvSpPr/>
          <p:nvPr/>
        </p:nvSpPr>
        <p:spPr>
          <a:xfrm>
            <a:off x="548200" y="3654300"/>
            <a:ext cx="3762000" cy="650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c) 22 Mal pro Tag</a:t>
            </a:r>
            <a:endParaRPr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89" name="Google Shape;489;p93"/>
          <p:cNvSpPr/>
          <p:nvPr/>
        </p:nvSpPr>
        <p:spPr>
          <a:xfrm>
            <a:off x="4755325" y="3654300"/>
            <a:ext cx="3762000" cy="650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d) 2 Mal pro Tag</a:t>
            </a:r>
            <a:endParaRPr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94"/>
          <p:cNvSpPr txBox="1"/>
          <p:nvPr>
            <p:ph type="title"/>
          </p:nvPr>
        </p:nvSpPr>
        <p:spPr>
          <a:xfrm>
            <a:off x="556300" y="540150"/>
            <a:ext cx="7753500" cy="1662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Inter Light"/>
                <a:ea typeface="Inter Light"/>
                <a:cs typeface="Inter Light"/>
                <a:sym typeface="Inter Light"/>
              </a:rPr>
              <a:t>Wie oft suchen Jugendliche pro Tag nach dem Beruf Elektroinstallateur/in EFZ? </a:t>
            </a:r>
            <a:endParaRPr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495" name="Google Shape;495;p94"/>
          <p:cNvSpPr/>
          <p:nvPr/>
        </p:nvSpPr>
        <p:spPr>
          <a:xfrm>
            <a:off x="548200" y="2603025"/>
            <a:ext cx="3762000" cy="650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a) 122 Mal pro Tag</a:t>
            </a:r>
            <a:endParaRPr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96" name="Google Shape;496;p94"/>
          <p:cNvSpPr/>
          <p:nvPr/>
        </p:nvSpPr>
        <p:spPr>
          <a:xfrm>
            <a:off x="4755325" y="2603025"/>
            <a:ext cx="3762000" cy="650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b) 12 Mal pro Tag</a:t>
            </a:r>
            <a:endParaRPr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97" name="Google Shape;497;p94"/>
          <p:cNvSpPr/>
          <p:nvPr/>
        </p:nvSpPr>
        <p:spPr>
          <a:xfrm>
            <a:off x="548200" y="3654300"/>
            <a:ext cx="3762000" cy="650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c) 22 Mal pro Tag</a:t>
            </a:r>
            <a:endParaRPr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98" name="Google Shape;498;p94"/>
          <p:cNvSpPr/>
          <p:nvPr/>
        </p:nvSpPr>
        <p:spPr>
          <a:xfrm>
            <a:off x="4755325" y="3654300"/>
            <a:ext cx="3762000" cy="650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d) 2 Mal pro Tag</a:t>
            </a:r>
            <a:endParaRPr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99" name="Google Shape;499;p94"/>
          <p:cNvSpPr/>
          <p:nvPr/>
        </p:nvSpPr>
        <p:spPr>
          <a:xfrm>
            <a:off x="548200" y="2603025"/>
            <a:ext cx="3762000" cy="650700"/>
          </a:xfrm>
          <a:prstGeom prst="rect">
            <a:avLst/>
          </a:prstGeom>
          <a:noFill/>
          <a:ln cap="flat" cmpd="sng" w="1143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95"/>
          <p:cNvSpPr txBox="1"/>
          <p:nvPr>
            <p:ph type="title"/>
          </p:nvPr>
        </p:nvSpPr>
        <p:spPr>
          <a:xfrm>
            <a:off x="556300" y="540150"/>
            <a:ext cx="7753500" cy="1662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Inter Light"/>
                <a:ea typeface="Inter Light"/>
                <a:cs typeface="Inter Light"/>
                <a:sym typeface="Inter Light"/>
              </a:rPr>
              <a:t>Welchen Rang der beliebtesten Lehrberufe belegt der Beruf Elektroinstallateur/in EFZ? </a:t>
            </a:r>
            <a:endParaRPr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505" name="Google Shape;505;p95"/>
          <p:cNvSpPr/>
          <p:nvPr/>
        </p:nvSpPr>
        <p:spPr>
          <a:xfrm>
            <a:off x="548200" y="2984025"/>
            <a:ext cx="3762000" cy="650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a) 42. Rang</a:t>
            </a:r>
            <a:endParaRPr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06" name="Google Shape;506;p95"/>
          <p:cNvSpPr/>
          <p:nvPr/>
        </p:nvSpPr>
        <p:spPr>
          <a:xfrm>
            <a:off x="4755325" y="2984025"/>
            <a:ext cx="3762000" cy="650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b) 124. Rang</a:t>
            </a:r>
            <a:endParaRPr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07" name="Google Shape;507;p95"/>
          <p:cNvSpPr/>
          <p:nvPr/>
        </p:nvSpPr>
        <p:spPr>
          <a:xfrm>
            <a:off x="548200" y="4035300"/>
            <a:ext cx="3762000" cy="650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c) 24. Rang</a:t>
            </a:r>
            <a:endParaRPr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08" name="Google Shape;508;p95"/>
          <p:cNvSpPr/>
          <p:nvPr/>
        </p:nvSpPr>
        <p:spPr>
          <a:xfrm>
            <a:off x="4755325" y="4035300"/>
            <a:ext cx="3762000" cy="650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d) 142. Rang</a:t>
            </a:r>
            <a:endParaRPr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96"/>
          <p:cNvSpPr txBox="1"/>
          <p:nvPr>
            <p:ph type="title"/>
          </p:nvPr>
        </p:nvSpPr>
        <p:spPr>
          <a:xfrm>
            <a:off x="556300" y="540150"/>
            <a:ext cx="7753500" cy="1662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latin typeface="Inter Light"/>
                <a:ea typeface="Inter Light"/>
                <a:cs typeface="Inter Light"/>
                <a:sym typeface="Inter Light"/>
              </a:rPr>
              <a:t>Welchen Rang der beliebtesten Lehrberufe belegt der Beruf Elektroinstallateur/in EFZ? </a:t>
            </a:r>
            <a:endParaRPr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514" name="Google Shape;514;p96"/>
          <p:cNvSpPr/>
          <p:nvPr/>
        </p:nvSpPr>
        <p:spPr>
          <a:xfrm>
            <a:off x="548200" y="2984025"/>
            <a:ext cx="3762000" cy="650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a) 42. Rang</a:t>
            </a:r>
            <a:endParaRPr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15" name="Google Shape;515;p96"/>
          <p:cNvSpPr/>
          <p:nvPr/>
        </p:nvSpPr>
        <p:spPr>
          <a:xfrm>
            <a:off x="4755325" y="2984025"/>
            <a:ext cx="3762000" cy="650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b) 124. Rang</a:t>
            </a:r>
            <a:endParaRPr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16" name="Google Shape;516;p96"/>
          <p:cNvSpPr/>
          <p:nvPr/>
        </p:nvSpPr>
        <p:spPr>
          <a:xfrm>
            <a:off x="548200" y="4035300"/>
            <a:ext cx="3762000" cy="650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c) 24. Rang</a:t>
            </a:r>
            <a:endParaRPr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17" name="Google Shape;517;p96"/>
          <p:cNvSpPr/>
          <p:nvPr/>
        </p:nvSpPr>
        <p:spPr>
          <a:xfrm>
            <a:off x="4755325" y="4035300"/>
            <a:ext cx="3762000" cy="650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d) 142. Rang</a:t>
            </a:r>
            <a:endParaRPr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18" name="Google Shape;518;p96"/>
          <p:cNvSpPr/>
          <p:nvPr/>
        </p:nvSpPr>
        <p:spPr>
          <a:xfrm>
            <a:off x="548200" y="4035300"/>
            <a:ext cx="3762000" cy="650700"/>
          </a:xfrm>
          <a:prstGeom prst="rect">
            <a:avLst/>
          </a:prstGeom>
          <a:noFill/>
          <a:ln cap="flat" cmpd="sng" w="1143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97"/>
          <p:cNvSpPr/>
          <p:nvPr/>
        </p:nvSpPr>
        <p:spPr>
          <a:xfrm>
            <a:off x="638000" y="1651500"/>
            <a:ext cx="3471300" cy="3416100"/>
          </a:xfrm>
          <a:prstGeom prst="rect">
            <a:avLst/>
          </a:prstGeom>
          <a:solidFill>
            <a:srgbClr val="B3FAFD">
              <a:alpha val="4528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4" name="Google Shape;524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701" y="384570"/>
            <a:ext cx="1318574" cy="587856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97"/>
          <p:cNvSpPr txBox="1"/>
          <p:nvPr>
            <p:ph type="title"/>
          </p:nvPr>
        </p:nvSpPr>
        <p:spPr>
          <a:xfrm>
            <a:off x="491000" y="507625"/>
            <a:ext cx="2850900" cy="9576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Insights rund um die Branche</a:t>
            </a:r>
            <a:endParaRPr/>
          </a:p>
        </p:txBody>
      </p:sp>
      <p:sp>
        <p:nvSpPr>
          <p:cNvPr id="526" name="Google Shape;526;p97"/>
          <p:cNvSpPr/>
          <p:nvPr/>
        </p:nvSpPr>
        <p:spPr>
          <a:xfrm>
            <a:off x="6521800" y="540000"/>
            <a:ext cx="2310900" cy="1956600"/>
          </a:xfrm>
          <a:prstGeom prst="rect">
            <a:avLst/>
          </a:prstGeom>
          <a:solidFill>
            <a:srgbClr val="AAFFA8">
              <a:alpha val="522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97"/>
          <p:cNvSpPr/>
          <p:nvPr/>
        </p:nvSpPr>
        <p:spPr>
          <a:xfrm>
            <a:off x="4394675" y="2570550"/>
            <a:ext cx="3687600" cy="2496900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97"/>
          <p:cNvSpPr txBox="1"/>
          <p:nvPr/>
        </p:nvSpPr>
        <p:spPr>
          <a:xfrm>
            <a:off x="6703875" y="1555375"/>
            <a:ext cx="2329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8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29" name="Google Shape;529;p97"/>
          <p:cNvSpPr txBox="1"/>
          <p:nvPr/>
        </p:nvSpPr>
        <p:spPr>
          <a:xfrm>
            <a:off x="5990775" y="4908150"/>
            <a:ext cx="3042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Quellen: yousty.ch</a:t>
            </a:r>
            <a:endParaRPr sz="8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30" name="Google Shape;530;p97"/>
          <p:cNvSpPr txBox="1"/>
          <p:nvPr/>
        </p:nvSpPr>
        <p:spPr>
          <a:xfrm>
            <a:off x="6639300" y="699150"/>
            <a:ext cx="2103600" cy="17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de" sz="18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Aufrufe Berufsbild </a:t>
            </a:r>
            <a:r>
              <a:rPr b="1" lang="de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(Elektroinstallateur/in EFZ)</a:t>
            </a:r>
            <a:br>
              <a:rPr b="1" lang="de" sz="18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lang="de" sz="8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1.1.24 - 31.12.24</a:t>
            </a:r>
            <a:endParaRPr b="1" sz="8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de" sz="28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12’846</a:t>
            </a:r>
            <a:endParaRPr b="1" sz="28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6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31" name="Google Shape;531;p97"/>
          <p:cNvSpPr txBox="1"/>
          <p:nvPr/>
        </p:nvSpPr>
        <p:spPr>
          <a:xfrm>
            <a:off x="4540378" y="2775409"/>
            <a:ext cx="4063500" cy="5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de" sz="18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Aufrufe Lehrstellen-</a:t>
            </a:r>
            <a:br>
              <a:rPr b="1" lang="de" sz="18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lang="de" sz="18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profile </a:t>
            </a:r>
            <a:r>
              <a:rPr b="1" lang="de" sz="8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2023-2024</a:t>
            </a:r>
            <a:endParaRPr b="1" sz="8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32" name="Google Shape;532;p97"/>
          <p:cNvSpPr txBox="1"/>
          <p:nvPr/>
        </p:nvSpPr>
        <p:spPr>
          <a:xfrm>
            <a:off x="7148850" y="1428900"/>
            <a:ext cx="1084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8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33" name="Google Shape;533;p97"/>
          <p:cNvSpPr txBox="1"/>
          <p:nvPr/>
        </p:nvSpPr>
        <p:spPr>
          <a:xfrm>
            <a:off x="777025" y="1747313"/>
            <a:ext cx="29085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de" sz="18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Suchanfragen </a:t>
            </a:r>
            <a:r>
              <a:rPr b="1" lang="de" sz="8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1.1.24-31.12.24</a:t>
            </a:r>
            <a:endParaRPr b="1" sz="8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34" name="Google Shape;534;p97"/>
          <p:cNvSpPr txBox="1"/>
          <p:nvPr/>
        </p:nvSpPr>
        <p:spPr>
          <a:xfrm>
            <a:off x="777025" y="2129025"/>
            <a:ext cx="2782200" cy="27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●"/>
            </a:pPr>
            <a:r>
              <a:rPr b="1" lang="de"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Elektroinstallateur/in</a:t>
            </a:r>
            <a:r>
              <a:rPr b="1" lang="de"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 EFZ</a:t>
            </a:r>
            <a:endParaRPr b="1" sz="11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○"/>
            </a:pPr>
            <a:r>
              <a:rPr b="1" lang="de"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24. Rang</a:t>
            </a:r>
            <a:endParaRPr b="1" sz="11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○"/>
            </a:pPr>
            <a:r>
              <a:rPr b="1" lang="de"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44’540 Anfragen (+42% zum Vorjahr)</a:t>
            </a:r>
            <a:endParaRPr b="1" sz="11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○"/>
            </a:pPr>
            <a:r>
              <a:rPr b="1" lang="de"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→ 122 Anfragen pro Tag!</a:t>
            </a:r>
            <a:endParaRPr b="1" sz="11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●"/>
            </a:pPr>
            <a:r>
              <a:rPr b="1" lang="de"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Montage-Elektriker/in EFZ</a:t>
            </a:r>
            <a:endParaRPr b="1" sz="11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○"/>
            </a:pPr>
            <a:r>
              <a:rPr b="1" lang="de"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22’285 Anfragen (+38% zum Vorjahr)</a:t>
            </a:r>
            <a:endParaRPr b="1" sz="11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●"/>
            </a:pPr>
            <a:r>
              <a:rPr b="1" lang="de"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Elektroplaner/in EFZ</a:t>
            </a:r>
            <a:endParaRPr b="1" sz="11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○"/>
            </a:pPr>
            <a:r>
              <a:rPr b="1" lang="de"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17’616 Anfragen (+28% zum Vorjahr)</a:t>
            </a:r>
            <a:endParaRPr b="1" sz="11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●"/>
            </a:pPr>
            <a:r>
              <a:rPr b="1" lang="de"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Platz 1: </a:t>
            </a:r>
            <a:endParaRPr b="1" sz="11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Inter"/>
              <a:buChar char="○"/>
            </a:pPr>
            <a:r>
              <a:rPr lang="de" sz="11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Kaufmann/-frau EFZ - 1’085’828 Anfragen</a:t>
            </a:r>
            <a:endParaRPr sz="11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35" name="Google Shape;535;p97"/>
          <p:cNvPicPr preferRelativeResize="0"/>
          <p:nvPr/>
        </p:nvPicPr>
        <p:blipFill rotWithShape="1">
          <a:blip r:embed="rId5">
            <a:alphaModFix amt="70000"/>
          </a:blip>
          <a:srcRect b="1513" l="-5169" r="-5757" t="-1115"/>
          <a:stretch/>
        </p:blipFill>
        <p:spPr>
          <a:xfrm flipH="1">
            <a:off x="3524747" y="2024525"/>
            <a:ext cx="535474" cy="4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54844" y="3777025"/>
            <a:ext cx="3567252" cy="879618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97"/>
          <p:cNvSpPr/>
          <p:nvPr/>
        </p:nvSpPr>
        <p:spPr>
          <a:xfrm rot="6654769">
            <a:off x="7568501" y="3679909"/>
            <a:ext cx="484946" cy="4490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98"/>
          <p:cNvSpPr txBox="1"/>
          <p:nvPr>
            <p:ph type="ctrTitle"/>
          </p:nvPr>
        </p:nvSpPr>
        <p:spPr>
          <a:xfrm>
            <a:off x="540000" y="3357075"/>
            <a:ext cx="7015500" cy="1620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3900"/>
              <a:t>Handlungsempfehlungen: Effektive Ansprache</a:t>
            </a:r>
            <a:endParaRPr sz="3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00"/>
          </a:p>
        </p:txBody>
      </p:sp>
      <p:sp>
        <p:nvSpPr>
          <p:cNvPr id="543" name="Google Shape;543;p98"/>
          <p:cNvSpPr txBox="1"/>
          <p:nvPr>
            <p:ph idx="1" type="subTitle"/>
          </p:nvPr>
        </p:nvSpPr>
        <p:spPr>
          <a:xfrm>
            <a:off x="540000" y="2892677"/>
            <a:ext cx="8064000" cy="464400"/>
          </a:xfrm>
          <a:prstGeom prst="rect">
            <a:avLst/>
          </a:prstGeom>
        </p:spPr>
        <p:txBody>
          <a:bodyPr anchorCtr="0" anchor="t" bIns="21600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Young Talents</a:t>
            </a:r>
            <a:endParaRPr/>
          </a:p>
        </p:txBody>
      </p:sp>
      <p:pic>
        <p:nvPicPr>
          <p:cNvPr id="544" name="Google Shape;544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85725" y="2320618"/>
            <a:ext cx="2595575" cy="259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8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6135" l="3115" r="8365" t="18432"/>
          <a:stretch/>
        </p:blipFill>
        <p:spPr>
          <a:xfrm>
            <a:off x="152400" y="152400"/>
            <a:ext cx="8839199" cy="4354800"/>
          </a:xfrm>
          <a:prstGeom prst="rect">
            <a:avLst/>
          </a:prstGeom>
          <a:ln cap="flat" cmpd="sng" w="9525">
            <a:solidFill>
              <a:srgbClr val="DAE0E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4" name="Google Shape;344;p81"/>
          <p:cNvSpPr txBox="1"/>
          <p:nvPr>
            <p:ph type="title"/>
          </p:nvPr>
        </p:nvSpPr>
        <p:spPr>
          <a:xfrm>
            <a:off x="540000" y="4641766"/>
            <a:ext cx="8064000" cy="153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Das Yousty-Team</a:t>
            </a:r>
            <a:endParaRPr/>
          </a:p>
        </p:txBody>
      </p:sp>
      <p:sp>
        <p:nvSpPr>
          <p:cNvPr id="345" name="Google Shape;345;p81"/>
          <p:cNvSpPr txBox="1"/>
          <p:nvPr>
            <p:ph idx="1" type="subTitle"/>
          </p:nvPr>
        </p:nvSpPr>
        <p:spPr>
          <a:xfrm>
            <a:off x="540002" y="4835566"/>
            <a:ext cx="8064000" cy="153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de"/>
              <a:t>Zusammen setzen wir uns für den perfekten Match von Unternehmen und Lernenden ein!</a:t>
            </a:r>
            <a:endParaRPr/>
          </a:p>
        </p:txBody>
      </p:sp>
      <p:pic>
        <p:nvPicPr>
          <p:cNvPr id="346" name="Google Shape;346;p81"/>
          <p:cNvPicPr preferRelativeResize="0"/>
          <p:nvPr/>
        </p:nvPicPr>
        <p:blipFill rotWithShape="1">
          <a:blip r:embed="rId4">
            <a:alphaModFix/>
          </a:blip>
          <a:srcRect b="0" l="49" r="49" t="0"/>
          <a:stretch/>
        </p:blipFill>
        <p:spPr>
          <a:xfrm>
            <a:off x="7085327" y="4058100"/>
            <a:ext cx="1722875" cy="93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99"/>
          <p:cNvSpPr txBox="1"/>
          <p:nvPr/>
        </p:nvSpPr>
        <p:spPr>
          <a:xfrm>
            <a:off x="921000" y="1203960"/>
            <a:ext cx="37620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Cristiano Ronaldo</a:t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50" name="Google Shape;550;p99"/>
          <p:cNvSpPr txBox="1"/>
          <p:nvPr/>
        </p:nvSpPr>
        <p:spPr>
          <a:xfrm>
            <a:off x="4308600" y="1203960"/>
            <a:ext cx="37620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Nike</a:t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51" name="Google Shape;551;p99"/>
          <p:cNvPicPr preferRelativeResize="0"/>
          <p:nvPr/>
        </p:nvPicPr>
        <p:blipFill rotWithShape="1">
          <a:blip r:embed="rId3">
            <a:alphaModFix/>
          </a:blip>
          <a:srcRect b="35463" l="0" r="0" t="0"/>
          <a:stretch/>
        </p:blipFill>
        <p:spPr>
          <a:xfrm>
            <a:off x="1797200" y="2023104"/>
            <a:ext cx="2172775" cy="312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99"/>
          <p:cNvSpPr/>
          <p:nvPr/>
        </p:nvSpPr>
        <p:spPr>
          <a:xfrm>
            <a:off x="2076050" y="2038375"/>
            <a:ext cx="1516800" cy="205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99"/>
          <p:cNvSpPr txBox="1"/>
          <p:nvPr/>
        </p:nvSpPr>
        <p:spPr>
          <a:xfrm>
            <a:off x="921000" y="1355535"/>
            <a:ext cx="37620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rgbClr val="FFFFFF"/>
                </a:solidFill>
                <a:latin typeface="Inter Black"/>
                <a:ea typeface="Inter Black"/>
                <a:cs typeface="Inter Black"/>
                <a:sym typeface="Inter Black"/>
              </a:rPr>
              <a:t>600M</a:t>
            </a:r>
            <a:endParaRPr sz="1800">
              <a:solidFill>
                <a:srgbClr val="FFFFFF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sp>
        <p:nvSpPr>
          <p:cNvPr id="554" name="Google Shape;554;p99"/>
          <p:cNvSpPr txBox="1"/>
          <p:nvPr/>
        </p:nvSpPr>
        <p:spPr>
          <a:xfrm>
            <a:off x="4308600" y="1355535"/>
            <a:ext cx="37620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rgbClr val="FFFFFF"/>
                </a:solidFill>
                <a:latin typeface="Inter Black"/>
                <a:ea typeface="Inter Black"/>
                <a:cs typeface="Inter Black"/>
                <a:sym typeface="Inter Black"/>
              </a:rPr>
              <a:t>303M</a:t>
            </a:r>
            <a:endParaRPr sz="1800">
              <a:solidFill>
                <a:srgbClr val="FFFFFF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grpSp>
        <p:nvGrpSpPr>
          <p:cNvPr id="555" name="Google Shape;555;p99"/>
          <p:cNvGrpSpPr/>
          <p:nvPr/>
        </p:nvGrpSpPr>
        <p:grpSpPr>
          <a:xfrm>
            <a:off x="5138475" y="2027325"/>
            <a:ext cx="2220599" cy="3120400"/>
            <a:chOff x="5529225" y="1875905"/>
            <a:chExt cx="2220599" cy="3120400"/>
          </a:xfrm>
        </p:grpSpPr>
        <p:pic>
          <p:nvPicPr>
            <p:cNvPr id="556" name="Google Shape;556;p99"/>
            <p:cNvPicPr preferRelativeResize="0"/>
            <p:nvPr/>
          </p:nvPicPr>
          <p:blipFill rotWithShape="1">
            <a:blip r:embed="rId4">
              <a:alphaModFix/>
            </a:blip>
            <a:srcRect b="34640" l="0" r="0" t="0"/>
            <a:stretch/>
          </p:blipFill>
          <p:spPr>
            <a:xfrm>
              <a:off x="5529225" y="1875905"/>
              <a:ext cx="2220599" cy="3120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7" name="Google Shape;557;p99"/>
            <p:cNvSpPr/>
            <p:nvPr/>
          </p:nvSpPr>
          <p:spPr>
            <a:xfrm>
              <a:off x="5807025" y="1890210"/>
              <a:ext cx="1559700" cy="1614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99"/>
            <p:cNvSpPr/>
            <p:nvPr/>
          </p:nvSpPr>
          <p:spPr>
            <a:xfrm>
              <a:off x="5623550" y="3360425"/>
              <a:ext cx="1851600" cy="1614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59" name="Google Shape;559;p99"/>
          <p:cNvSpPr/>
          <p:nvPr/>
        </p:nvSpPr>
        <p:spPr>
          <a:xfrm rot="285300">
            <a:off x="3674744" y="445189"/>
            <a:ext cx="2479032" cy="426921"/>
          </a:xfrm>
          <a:prstGeom prst="roundRect">
            <a:avLst>
              <a:gd fmla="val 50000" name="adj"/>
            </a:avLst>
          </a:prstGeom>
          <a:solidFill>
            <a:srgbClr val="B3FA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6A205F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People follow people</a:t>
            </a:r>
            <a:endParaRPr>
              <a:solidFill>
                <a:srgbClr val="6A205F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pic>
        <p:nvPicPr>
          <p:cNvPr id="560" name="Google Shape;560;p99"/>
          <p:cNvPicPr preferRelativeResize="0"/>
          <p:nvPr/>
        </p:nvPicPr>
        <p:blipFill rotWithShape="1">
          <a:blip r:embed="rId5">
            <a:alphaModFix/>
          </a:blip>
          <a:srcRect b="5814" l="0" r="0" t="5823"/>
          <a:stretch/>
        </p:blipFill>
        <p:spPr>
          <a:xfrm flipH="1" rot="-9330585">
            <a:off x="3073501" y="447710"/>
            <a:ext cx="422322" cy="559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99"/>
          <p:cNvPicPr preferRelativeResize="0"/>
          <p:nvPr/>
        </p:nvPicPr>
        <p:blipFill rotWithShape="1">
          <a:blip r:embed="rId6">
            <a:alphaModFix/>
          </a:blip>
          <a:srcRect b="36856" l="0" r="0" t="0"/>
          <a:stretch/>
        </p:blipFill>
        <p:spPr>
          <a:xfrm>
            <a:off x="1419575" y="1696950"/>
            <a:ext cx="2931525" cy="3446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99"/>
          <p:cNvPicPr preferRelativeResize="0"/>
          <p:nvPr/>
        </p:nvPicPr>
        <p:blipFill rotWithShape="1">
          <a:blip r:embed="rId6">
            <a:alphaModFix/>
          </a:blip>
          <a:srcRect b="36856" l="0" r="0" t="0"/>
          <a:stretch/>
        </p:blipFill>
        <p:spPr>
          <a:xfrm>
            <a:off x="4789575" y="1696950"/>
            <a:ext cx="2931525" cy="3446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00"/>
          <p:cNvSpPr txBox="1"/>
          <p:nvPr/>
        </p:nvSpPr>
        <p:spPr>
          <a:xfrm>
            <a:off x="556250" y="2476200"/>
            <a:ext cx="2548200" cy="8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1.  Berufsbildende</a:t>
            </a:r>
            <a:br>
              <a:rPr lang="de" sz="16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de" sz="16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2. Respekt</a:t>
            </a:r>
            <a:br>
              <a:rPr lang="de" sz="16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de" sz="16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3. Team</a:t>
            </a:r>
            <a:endParaRPr sz="16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568" name="Google Shape;568;p100"/>
          <p:cNvSpPr txBox="1"/>
          <p:nvPr/>
        </p:nvSpPr>
        <p:spPr>
          <a:xfrm>
            <a:off x="556250" y="540000"/>
            <a:ext cx="31359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4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Was ist in der Lehre wichtig</a:t>
            </a:r>
            <a:endParaRPr sz="4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569" name="Google Shape;569;p100"/>
          <p:cNvPicPr preferRelativeResize="0"/>
          <p:nvPr/>
        </p:nvPicPr>
        <p:blipFill rotWithShape="1">
          <a:blip r:embed="rId3">
            <a:alphaModFix/>
          </a:blip>
          <a:srcRect b="29488" l="0" r="0" t="315"/>
          <a:stretch/>
        </p:blipFill>
        <p:spPr>
          <a:xfrm>
            <a:off x="2208547" y="1235025"/>
            <a:ext cx="6743378" cy="3908476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100"/>
          <p:cNvSpPr txBox="1"/>
          <p:nvPr/>
        </p:nvSpPr>
        <p:spPr>
          <a:xfrm>
            <a:off x="556250" y="4463639"/>
            <a:ext cx="2731800" cy="195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36000" lIns="0" spcFirstLastPara="1" rIns="0" wrap="square" tIns="360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Quelle: Lernendenbarometer 2023 | professional.ch</a:t>
            </a:r>
            <a:endParaRPr sz="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01"/>
          <p:cNvSpPr txBox="1"/>
          <p:nvPr/>
        </p:nvSpPr>
        <p:spPr>
          <a:xfrm>
            <a:off x="556300" y="540150"/>
            <a:ext cx="7692900" cy="5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>
                <a:solidFill>
                  <a:srgbClr val="6A205F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Kurz &amp; bündig…</a:t>
            </a:r>
            <a:endParaRPr sz="2800">
              <a:solidFill>
                <a:srgbClr val="6A205F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576" name="Google Shape;576;p101"/>
          <p:cNvSpPr txBox="1"/>
          <p:nvPr/>
        </p:nvSpPr>
        <p:spPr>
          <a:xfrm>
            <a:off x="540000" y="1712750"/>
            <a:ext cx="7485600" cy="27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72000" lIns="0" spcFirstLastPara="1" rIns="0" wrap="square" tIns="0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Inter"/>
              <a:buChar char="●"/>
            </a:pPr>
            <a:r>
              <a:rPr lang="de" sz="1300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Im Fokus: Erwachsen werden, das Leben entdecken, unabhängig sein.</a:t>
            </a:r>
            <a:endParaRPr sz="1300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Inter"/>
              <a:buChar char="●"/>
            </a:pPr>
            <a:r>
              <a:rPr lang="de" sz="1300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Ansprüche der Jungen an die Arbeit: </a:t>
            </a:r>
            <a:endParaRPr sz="1300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Inter"/>
              <a:buChar char="○"/>
            </a:pPr>
            <a:r>
              <a:rPr lang="de" sz="1300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Selbstverwirklichung</a:t>
            </a:r>
            <a:endParaRPr sz="1300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Inter"/>
              <a:buChar char="○"/>
            </a:pPr>
            <a:r>
              <a:rPr lang="de" sz="1300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Streben nach Sinn und Visionen</a:t>
            </a:r>
            <a:endParaRPr sz="1300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Inter"/>
              <a:buChar char="○"/>
            </a:pPr>
            <a:r>
              <a:rPr lang="de" sz="1300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Flexibilität &amp; schnelle Weiterentwicklung</a:t>
            </a:r>
            <a:endParaRPr sz="1300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Inter"/>
              <a:buChar char="○"/>
            </a:pPr>
            <a:r>
              <a:rPr lang="de" sz="1300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klare, kurz gesteckte Zielvorgaben und sofortige Feedbacks</a:t>
            </a:r>
            <a:endParaRPr sz="1300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Inter"/>
              <a:buChar char="○"/>
            </a:pPr>
            <a:r>
              <a:rPr lang="de" sz="1300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psychologische Sicherheit für “ihre” Probleme</a:t>
            </a:r>
            <a:endParaRPr sz="1300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Inter"/>
              <a:buChar char="○"/>
            </a:pPr>
            <a:r>
              <a:rPr lang="de" sz="1300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top motivierte Vorgesetzte -&gt; Vorbilder</a:t>
            </a:r>
            <a:endParaRPr sz="1300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333333"/>
              </a:buClr>
              <a:buSzPts val="1300"/>
              <a:buFont typeface="Inter"/>
              <a:buChar char="○"/>
            </a:pPr>
            <a:r>
              <a:rPr lang="de" sz="1300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Das Team und die Teamkultur sind zentral</a:t>
            </a:r>
            <a:endParaRPr sz="1300">
              <a:solidFill>
                <a:srgbClr val="33333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77" name="Google Shape;577;p101"/>
          <p:cNvSpPr txBox="1"/>
          <p:nvPr/>
        </p:nvSpPr>
        <p:spPr>
          <a:xfrm>
            <a:off x="540000" y="1109850"/>
            <a:ext cx="72408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" sz="1600">
                <a:solidFill>
                  <a:srgbClr val="6A205F"/>
                </a:solidFill>
                <a:latin typeface="Inter"/>
                <a:ea typeface="Inter"/>
                <a:cs typeface="Inter"/>
                <a:sym typeface="Inter"/>
              </a:rPr>
              <a:t>…auch wir waren mal jung :)</a:t>
            </a:r>
            <a:endParaRPr sz="1600">
              <a:solidFill>
                <a:srgbClr val="6A205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78" name="Google Shape;578;p101"/>
          <p:cNvPicPr preferRelativeResize="0"/>
          <p:nvPr/>
        </p:nvPicPr>
        <p:blipFill>
          <a:blip r:embed="rId3">
            <a:alphaModFix amt="68000"/>
          </a:blip>
          <a:stretch>
            <a:fillRect/>
          </a:stretch>
        </p:blipFill>
        <p:spPr>
          <a:xfrm>
            <a:off x="6252150" y="2296575"/>
            <a:ext cx="2797450" cy="284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02"/>
          <p:cNvSpPr txBox="1"/>
          <p:nvPr/>
        </p:nvSpPr>
        <p:spPr>
          <a:xfrm>
            <a:off x="556250" y="540000"/>
            <a:ext cx="37458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400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Ohne Nachwuchs gibt es keine Zukunft</a:t>
            </a:r>
            <a:endParaRPr sz="4000">
              <a:solidFill>
                <a:srgbClr val="FFFF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584" name="Google Shape;584;p102"/>
          <p:cNvSpPr txBox="1"/>
          <p:nvPr/>
        </p:nvSpPr>
        <p:spPr>
          <a:xfrm>
            <a:off x="4174400" y="2852800"/>
            <a:ext cx="10317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de" sz="1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Langfristig</a:t>
            </a:r>
            <a:r>
              <a:rPr lang="de" sz="1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denken 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585" name="Google Shape;585;p102"/>
          <p:cNvSpPr/>
          <p:nvPr/>
        </p:nvSpPr>
        <p:spPr>
          <a:xfrm>
            <a:off x="5917234" y="1950444"/>
            <a:ext cx="1128900" cy="1128900"/>
          </a:xfrm>
          <a:prstGeom prst="ellipse">
            <a:avLst/>
          </a:prstGeom>
          <a:solidFill>
            <a:srgbClr val="B3FAFD">
              <a:alpha val="452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6" name="Google Shape;586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9196" y="2841256"/>
            <a:ext cx="376950" cy="376937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102"/>
          <p:cNvSpPr/>
          <p:nvPr/>
        </p:nvSpPr>
        <p:spPr>
          <a:xfrm>
            <a:off x="5928851" y="2927763"/>
            <a:ext cx="1128900" cy="1128900"/>
          </a:xfrm>
          <a:prstGeom prst="ellipse">
            <a:avLst/>
          </a:prstGeom>
          <a:solidFill>
            <a:srgbClr val="FFE461">
              <a:alpha val="39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102"/>
          <p:cNvSpPr/>
          <p:nvPr/>
        </p:nvSpPr>
        <p:spPr>
          <a:xfrm>
            <a:off x="6437747" y="2465277"/>
            <a:ext cx="1128900" cy="1128900"/>
          </a:xfrm>
          <a:prstGeom prst="ellipse">
            <a:avLst/>
          </a:prstGeom>
          <a:solidFill>
            <a:srgbClr val="FEC9F2">
              <a:alpha val="40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102"/>
          <p:cNvSpPr/>
          <p:nvPr/>
        </p:nvSpPr>
        <p:spPr>
          <a:xfrm>
            <a:off x="5461163" y="2465276"/>
            <a:ext cx="1128900" cy="1128900"/>
          </a:xfrm>
          <a:prstGeom prst="ellipse">
            <a:avLst/>
          </a:prstGeom>
          <a:solidFill>
            <a:srgbClr val="AAFFA8">
              <a:alpha val="522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102"/>
          <p:cNvSpPr txBox="1"/>
          <p:nvPr/>
        </p:nvSpPr>
        <p:spPr>
          <a:xfrm>
            <a:off x="7757250" y="2852800"/>
            <a:ext cx="10755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de" sz="1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Sinnhaftigkeit</a:t>
            </a:r>
            <a:r>
              <a:rPr lang="de" sz="1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aufzeigen</a:t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591" name="Google Shape;591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3854" y="2803490"/>
            <a:ext cx="373541" cy="373535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102"/>
          <p:cNvSpPr txBox="1"/>
          <p:nvPr/>
        </p:nvSpPr>
        <p:spPr>
          <a:xfrm>
            <a:off x="5789100" y="4226375"/>
            <a:ext cx="13614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de" sz="1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Karrierechancen</a:t>
            </a:r>
            <a:r>
              <a:rPr lang="de" sz="1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aufzeigen</a:t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593" name="Google Shape;593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4902" y="3585132"/>
            <a:ext cx="373541" cy="373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102"/>
          <p:cNvPicPr preferRelativeResize="0"/>
          <p:nvPr/>
        </p:nvPicPr>
        <p:blipFill rotWithShape="1">
          <a:blip r:embed="rId6">
            <a:alphaModFix/>
          </a:blip>
          <a:srcRect b="0" l="0" r="23687" t="0"/>
          <a:stretch/>
        </p:blipFill>
        <p:spPr>
          <a:xfrm>
            <a:off x="6296951" y="2053200"/>
            <a:ext cx="305524" cy="400349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102"/>
          <p:cNvSpPr txBox="1"/>
          <p:nvPr/>
        </p:nvSpPr>
        <p:spPr>
          <a:xfrm>
            <a:off x="5677051" y="1423250"/>
            <a:ext cx="15855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de" sz="1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Auf </a:t>
            </a:r>
            <a:r>
              <a:rPr b="1" lang="de" sz="1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Augenhöhe</a:t>
            </a:r>
            <a:r>
              <a:rPr lang="de" sz="1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begegnen 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82"/>
          <p:cNvSpPr txBox="1"/>
          <p:nvPr>
            <p:ph type="title"/>
          </p:nvPr>
        </p:nvSpPr>
        <p:spPr>
          <a:xfrm>
            <a:off x="3290600" y="418050"/>
            <a:ext cx="2259000" cy="56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212121"/>
                </a:solidFill>
              </a:rPr>
              <a:t>Yousty AG</a:t>
            </a:r>
            <a:endParaRPr>
              <a:solidFill>
                <a:srgbClr val="212121"/>
              </a:solidFill>
            </a:endParaRPr>
          </a:p>
        </p:txBody>
      </p:sp>
      <p:sp>
        <p:nvSpPr>
          <p:cNvPr id="352" name="Google Shape;352;p82"/>
          <p:cNvSpPr/>
          <p:nvPr/>
        </p:nvSpPr>
        <p:spPr>
          <a:xfrm>
            <a:off x="1027250" y="955825"/>
            <a:ext cx="3537300" cy="3402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highlight>
                <a:schemeClr val="dk2"/>
              </a:highlight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53" name="Google Shape;353;p82"/>
          <p:cNvSpPr/>
          <p:nvPr/>
        </p:nvSpPr>
        <p:spPr>
          <a:xfrm>
            <a:off x="4058725" y="987750"/>
            <a:ext cx="3580500" cy="3402300"/>
          </a:xfrm>
          <a:prstGeom prst="ellipse">
            <a:avLst/>
          </a:prstGeom>
          <a:solidFill>
            <a:srgbClr val="21212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212121"/>
              </a:highlight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54" name="Google Shape;354;p82"/>
          <p:cNvSpPr txBox="1"/>
          <p:nvPr/>
        </p:nvSpPr>
        <p:spPr>
          <a:xfrm>
            <a:off x="1244626" y="1841397"/>
            <a:ext cx="2922300" cy="8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Yousty.ch </a:t>
            </a:r>
            <a:r>
              <a:rPr lang="de" sz="11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sz="11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DAS Berufsbildungsportal der Schweiz.</a:t>
            </a:r>
            <a:endParaRPr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de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Bedient 4000 Lehrbetriebe. Seit 2009.</a:t>
            </a:r>
            <a:endParaRPr sz="900">
              <a:solidFill>
                <a:schemeClr val="lt1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sp>
        <p:nvSpPr>
          <p:cNvPr id="355" name="Google Shape;355;p82"/>
          <p:cNvSpPr txBox="1"/>
          <p:nvPr/>
        </p:nvSpPr>
        <p:spPr>
          <a:xfrm>
            <a:off x="4568425" y="1841400"/>
            <a:ext cx="2481600" cy="8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3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Professional.ch </a:t>
            </a:r>
            <a:r>
              <a:rPr lang="de" sz="10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sz="10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Technologisch voraus, mit bestem Service.</a:t>
            </a:r>
            <a:endParaRPr sz="13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Bedient über 300 führende KMU. Seit 2016.</a:t>
            </a:r>
            <a:endParaRPr b="1" sz="11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cxnSp>
        <p:nvCxnSpPr>
          <p:cNvPr id="356" name="Google Shape;356;p82"/>
          <p:cNvCxnSpPr/>
          <p:nvPr/>
        </p:nvCxnSpPr>
        <p:spPr>
          <a:xfrm>
            <a:off x="0" y="4499475"/>
            <a:ext cx="7815600" cy="0"/>
          </a:xfrm>
          <a:prstGeom prst="straightConnector1">
            <a:avLst/>
          </a:prstGeom>
          <a:noFill/>
          <a:ln cap="flat" cmpd="sng" w="28575">
            <a:solidFill>
              <a:srgbClr val="21212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7" name="Google Shape;357;p82"/>
          <p:cNvCxnSpPr/>
          <p:nvPr/>
        </p:nvCxnSpPr>
        <p:spPr>
          <a:xfrm>
            <a:off x="7606425" y="4499475"/>
            <a:ext cx="15666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58" name="Google Shape;358;p82"/>
          <p:cNvSpPr txBox="1"/>
          <p:nvPr/>
        </p:nvSpPr>
        <p:spPr>
          <a:xfrm>
            <a:off x="1606975" y="4717400"/>
            <a:ext cx="30000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rPr>
              <a:t>Für den besten Start ins Berufsleben.</a:t>
            </a:r>
            <a:endParaRPr sz="1100">
              <a:solidFill>
                <a:schemeClr val="dk2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359" name="Google Shape;359;p82"/>
          <p:cNvSpPr txBox="1"/>
          <p:nvPr/>
        </p:nvSpPr>
        <p:spPr>
          <a:xfrm>
            <a:off x="4606975" y="460890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Für Sinn und Kompetenz bei der Arbeit.</a:t>
            </a:r>
            <a:endParaRPr sz="1100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360" name="Google Shape;36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4523" y="4681337"/>
            <a:ext cx="209800" cy="20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4175" y="4697600"/>
            <a:ext cx="209800" cy="20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83"/>
          <p:cNvSpPr txBox="1"/>
          <p:nvPr/>
        </p:nvSpPr>
        <p:spPr>
          <a:xfrm>
            <a:off x="4918200" y="2985975"/>
            <a:ext cx="3651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>
                <a:solidFill>
                  <a:schemeClr val="dk2"/>
                </a:solidFill>
                <a:latin typeface="Inter Black"/>
                <a:ea typeface="Inter Black"/>
                <a:cs typeface="Inter Black"/>
                <a:sym typeface="Inter Black"/>
              </a:rPr>
              <a:t>Michael Jacobsen</a:t>
            </a:r>
            <a:endParaRPr sz="15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Geschäftsführer</a:t>
            </a:r>
            <a:endParaRPr>
              <a:solidFill>
                <a:schemeClr val="dk2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sp>
        <p:nvSpPr>
          <p:cNvPr id="367" name="Google Shape;367;p83"/>
          <p:cNvSpPr/>
          <p:nvPr/>
        </p:nvSpPr>
        <p:spPr>
          <a:xfrm>
            <a:off x="5773138" y="745175"/>
            <a:ext cx="2034000" cy="20931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83"/>
          <p:cNvSpPr txBox="1"/>
          <p:nvPr/>
        </p:nvSpPr>
        <p:spPr>
          <a:xfrm>
            <a:off x="5459413" y="3632475"/>
            <a:ext cx="2612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079 258 77 19</a:t>
            </a:r>
            <a:endParaRPr sz="10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michael.jacobsen@professional.ch</a:t>
            </a:r>
            <a:endParaRPr sz="10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69" name="Google Shape;369;p83"/>
          <p:cNvSpPr txBox="1"/>
          <p:nvPr/>
        </p:nvSpPr>
        <p:spPr>
          <a:xfrm>
            <a:off x="1129207" y="1781826"/>
            <a:ext cx="3042600" cy="22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2B2B2B"/>
                </a:solidFill>
                <a:latin typeface="Inter Light"/>
                <a:ea typeface="Inter Light"/>
                <a:cs typeface="Inter Light"/>
                <a:sym typeface="Inter Light"/>
              </a:rPr>
              <a:t>Michael Jacobsen hat nach erfolgreichem Abschluss der Sport-KV-Lehre spannende und prägende Erfahrungen als Profi-Basketballer im In- und Ausland gesammelt. Seit 2012 setzt Michael seine Energie bei yousty.ch und professional.ch ein, da er seine positiven Erfahrungen mit Jugendlichen und Unternehmen teilen möchte.</a:t>
            </a:r>
            <a:endParaRPr sz="1200">
              <a:solidFill>
                <a:srgbClr val="2B2B2B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370" name="Google Shape;370;p83"/>
          <p:cNvPicPr preferRelativeResize="0"/>
          <p:nvPr/>
        </p:nvPicPr>
        <p:blipFill rotWithShape="1">
          <a:blip r:embed="rId3">
            <a:alphaModFix/>
          </a:blip>
          <a:srcRect b="0" l="69" r="69" t="0"/>
          <a:stretch/>
        </p:blipFill>
        <p:spPr>
          <a:xfrm>
            <a:off x="5648725" y="745175"/>
            <a:ext cx="2090100" cy="20931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1" name="Google Shape;371;p83"/>
          <p:cNvPicPr preferRelativeResize="0"/>
          <p:nvPr/>
        </p:nvPicPr>
        <p:blipFill rotWithShape="1">
          <a:blip r:embed="rId4">
            <a:alphaModFix amt="40000"/>
          </a:blip>
          <a:srcRect b="11071" l="0" r="0" t="11071"/>
          <a:stretch/>
        </p:blipFill>
        <p:spPr>
          <a:xfrm>
            <a:off x="838076" y="628343"/>
            <a:ext cx="824713" cy="569054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83"/>
          <p:cNvSpPr txBox="1"/>
          <p:nvPr/>
        </p:nvSpPr>
        <p:spPr>
          <a:xfrm>
            <a:off x="1150507" y="792410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de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rPr>
              <a:t>"Some people want it to happen, some wish it would happen, others make it happen"</a:t>
            </a:r>
            <a:r>
              <a:rPr i="1" lang="de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endParaRPr i="1">
              <a:solidFill>
                <a:schemeClr val="dk2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de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rPr>
              <a:t>- Michael Jordan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373" name="Google Shape;373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48973" y="343222"/>
            <a:ext cx="350174" cy="348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84"/>
          <p:cNvSpPr txBox="1"/>
          <p:nvPr>
            <p:ph type="title"/>
          </p:nvPr>
        </p:nvSpPr>
        <p:spPr>
          <a:xfrm>
            <a:off x="1512350" y="1227040"/>
            <a:ext cx="80478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Wert der Berufsbildung</a:t>
            </a:r>
            <a:endParaRPr/>
          </a:p>
        </p:txBody>
      </p:sp>
      <p:sp>
        <p:nvSpPr>
          <p:cNvPr id="379" name="Google Shape;379;p84"/>
          <p:cNvSpPr txBox="1"/>
          <p:nvPr>
            <p:ph type="title"/>
          </p:nvPr>
        </p:nvSpPr>
        <p:spPr>
          <a:xfrm>
            <a:off x="1512350" y="2244190"/>
            <a:ext cx="80478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Wer</a:t>
            </a:r>
            <a:r>
              <a:rPr lang="de"/>
              <a:t> sind die »Young Talents«?</a:t>
            </a:r>
            <a:endParaRPr/>
          </a:p>
        </p:txBody>
      </p:sp>
      <p:sp>
        <p:nvSpPr>
          <p:cNvPr id="380" name="Google Shape;380;p84"/>
          <p:cNvSpPr txBox="1"/>
          <p:nvPr>
            <p:ph type="title"/>
          </p:nvPr>
        </p:nvSpPr>
        <p:spPr>
          <a:xfrm>
            <a:off x="1512350" y="3362340"/>
            <a:ext cx="80478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Handlungsempfehlungen</a:t>
            </a:r>
            <a:endParaRPr/>
          </a:p>
        </p:txBody>
      </p:sp>
      <p:pic>
        <p:nvPicPr>
          <p:cNvPr id="381" name="Google Shape;381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6950" y="3291911"/>
            <a:ext cx="694981" cy="694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293" y="2158101"/>
            <a:ext cx="726285" cy="726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5656" y="1125323"/>
            <a:ext cx="757569" cy="757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85"/>
          <p:cNvSpPr txBox="1"/>
          <p:nvPr>
            <p:ph type="ctrTitle"/>
          </p:nvPr>
        </p:nvSpPr>
        <p:spPr>
          <a:xfrm>
            <a:off x="540000" y="3357075"/>
            <a:ext cx="7015500" cy="1246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Warum sind wir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heute hier?</a:t>
            </a:r>
            <a:endParaRPr/>
          </a:p>
        </p:txBody>
      </p:sp>
      <p:sp>
        <p:nvSpPr>
          <p:cNvPr id="389" name="Google Shape;389;p85"/>
          <p:cNvSpPr txBox="1"/>
          <p:nvPr>
            <p:ph idx="1" type="subTitle"/>
          </p:nvPr>
        </p:nvSpPr>
        <p:spPr>
          <a:xfrm>
            <a:off x="540000" y="2892677"/>
            <a:ext cx="8064000" cy="464400"/>
          </a:xfrm>
          <a:prstGeom prst="rect">
            <a:avLst/>
          </a:prstGeom>
        </p:spPr>
        <p:txBody>
          <a:bodyPr anchorCtr="0" anchor="t" bIns="21600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Young Talents</a:t>
            </a:r>
            <a:endParaRPr/>
          </a:p>
        </p:txBody>
      </p:sp>
      <p:pic>
        <p:nvPicPr>
          <p:cNvPr id="390" name="Google Shape;390;p85"/>
          <p:cNvPicPr preferRelativeResize="0"/>
          <p:nvPr/>
        </p:nvPicPr>
        <p:blipFill rotWithShape="1">
          <a:blip r:embed="rId3">
            <a:alphaModFix amt="70000"/>
          </a:blip>
          <a:srcRect b="1513" l="-5165" r="10036" t="-1115"/>
          <a:stretch/>
        </p:blipFill>
        <p:spPr>
          <a:xfrm>
            <a:off x="6038025" y="1783125"/>
            <a:ext cx="3105975" cy="325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5" name="Google Shape;395;p86"/>
          <p:cNvCxnSpPr/>
          <p:nvPr/>
        </p:nvCxnSpPr>
        <p:spPr>
          <a:xfrm>
            <a:off x="5395525" y="3947525"/>
            <a:ext cx="1299300" cy="13200"/>
          </a:xfrm>
          <a:prstGeom prst="straightConnector1">
            <a:avLst/>
          </a:prstGeom>
          <a:noFill/>
          <a:ln cap="flat" cmpd="sng" w="114300">
            <a:solidFill>
              <a:srgbClr val="6A205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6" name="Google Shape;396;p86"/>
          <p:cNvCxnSpPr/>
          <p:nvPr/>
        </p:nvCxnSpPr>
        <p:spPr>
          <a:xfrm>
            <a:off x="5355750" y="2688175"/>
            <a:ext cx="1471500" cy="13200"/>
          </a:xfrm>
          <a:prstGeom prst="straightConnector1">
            <a:avLst/>
          </a:prstGeom>
          <a:noFill/>
          <a:ln cap="flat" cmpd="sng" w="114300">
            <a:solidFill>
              <a:srgbClr val="6A205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7" name="Google Shape;397;p86"/>
          <p:cNvCxnSpPr/>
          <p:nvPr/>
        </p:nvCxnSpPr>
        <p:spPr>
          <a:xfrm>
            <a:off x="5395525" y="3947525"/>
            <a:ext cx="1299300" cy="13200"/>
          </a:xfrm>
          <a:prstGeom prst="straightConnector1">
            <a:avLst/>
          </a:prstGeom>
          <a:noFill/>
          <a:ln cap="flat" cmpd="sng" w="114300">
            <a:solidFill>
              <a:srgbClr val="6A205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8" name="Google Shape;398;p86"/>
          <p:cNvCxnSpPr/>
          <p:nvPr/>
        </p:nvCxnSpPr>
        <p:spPr>
          <a:xfrm>
            <a:off x="5355750" y="2688175"/>
            <a:ext cx="1471500" cy="13200"/>
          </a:xfrm>
          <a:prstGeom prst="straightConnector1">
            <a:avLst/>
          </a:prstGeom>
          <a:noFill/>
          <a:ln cap="flat" cmpd="sng" w="114300">
            <a:solidFill>
              <a:srgbClr val="6A205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99" name="Google Shape;399;p86"/>
          <p:cNvPicPr preferRelativeResize="0"/>
          <p:nvPr/>
        </p:nvPicPr>
        <p:blipFill rotWithShape="1">
          <a:blip r:embed="rId3">
            <a:alphaModFix/>
          </a:blip>
          <a:srcRect b="13082" l="6348" r="7748" t="13994"/>
          <a:stretch/>
        </p:blipFill>
        <p:spPr>
          <a:xfrm>
            <a:off x="540000" y="1300275"/>
            <a:ext cx="6457523" cy="330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86"/>
          <p:cNvPicPr preferRelativeResize="0"/>
          <p:nvPr/>
        </p:nvPicPr>
        <p:blipFill rotWithShape="1">
          <a:blip r:embed="rId4">
            <a:alphaModFix/>
          </a:blip>
          <a:srcRect b="34488" l="13599" r="22404" t="-7109"/>
          <a:stretch/>
        </p:blipFill>
        <p:spPr>
          <a:xfrm>
            <a:off x="4665850" y="1373750"/>
            <a:ext cx="4478152" cy="3769749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86"/>
          <p:cNvSpPr txBox="1"/>
          <p:nvPr/>
        </p:nvSpPr>
        <p:spPr>
          <a:xfrm>
            <a:off x="540000" y="540000"/>
            <a:ext cx="7748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>
                <a:solidFill>
                  <a:schemeClr val="dk2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Erneuter Anstieg der offenen Stellen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87"/>
          <p:cNvSpPr txBox="1"/>
          <p:nvPr/>
        </p:nvSpPr>
        <p:spPr>
          <a:xfrm>
            <a:off x="540000" y="540000"/>
            <a:ext cx="2867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Demografische Einordnung</a:t>
            </a:r>
            <a:endParaRPr sz="280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pic>
        <p:nvPicPr>
          <p:cNvPr id="407" name="Google Shape;407;p87"/>
          <p:cNvPicPr preferRelativeResize="0"/>
          <p:nvPr/>
        </p:nvPicPr>
        <p:blipFill rotWithShape="1">
          <a:blip r:embed="rId3">
            <a:alphaModFix/>
          </a:blip>
          <a:srcRect b="0" l="0" r="3353" t="0"/>
          <a:stretch/>
        </p:blipFill>
        <p:spPr>
          <a:xfrm>
            <a:off x="3008501" y="581300"/>
            <a:ext cx="2535899" cy="3811502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87"/>
          <p:cNvSpPr txBox="1"/>
          <p:nvPr/>
        </p:nvSpPr>
        <p:spPr>
          <a:xfrm>
            <a:off x="5555299" y="3976742"/>
            <a:ext cx="36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10</a:t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409" name="Google Shape;409;p87"/>
          <p:cNvSpPr txBox="1"/>
          <p:nvPr/>
        </p:nvSpPr>
        <p:spPr>
          <a:xfrm>
            <a:off x="5555296" y="905657"/>
            <a:ext cx="36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90</a:t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410" name="Google Shape;410;p87"/>
          <p:cNvSpPr txBox="1"/>
          <p:nvPr/>
        </p:nvSpPr>
        <p:spPr>
          <a:xfrm>
            <a:off x="5555293" y="1673428"/>
            <a:ext cx="36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70</a:t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411" name="Google Shape;411;p87"/>
          <p:cNvSpPr txBox="1"/>
          <p:nvPr/>
        </p:nvSpPr>
        <p:spPr>
          <a:xfrm>
            <a:off x="5555290" y="2057314"/>
            <a:ext cx="36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60</a:t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412" name="Google Shape;412;p87"/>
          <p:cNvSpPr txBox="1"/>
          <p:nvPr/>
        </p:nvSpPr>
        <p:spPr>
          <a:xfrm>
            <a:off x="5555311" y="2441200"/>
            <a:ext cx="36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50</a:t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413" name="Google Shape;413;p87"/>
          <p:cNvSpPr txBox="1"/>
          <p:nvPr/>
        </p:nvSpPr>
        <p:spPr>
          <a:xfrm>
            <a:off x="5555308" y="2825085"/>
            <a:ext cx="36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40</a:t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414" name="Google Shape;414;p87"/>
          <p:cNvSpPr txBox="1"/>
          <p:nvPr/>
        </p:nvSpPr>
        <p:spPr>
          <a:xfrm>
            <a:off x="5555305" y="3208971"/>
            <a:ext cx="36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30</a:t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415" name="Google Shape;415;p87"/>
          <p:cNvSpPr txBox="1"/>
          <p:nvPr/>
        </p:nvSpPr>
        <p:spPr>
          <a:xfrm>
            <a:off x="5555302" y="3592857"/>
            <a:ext cx="36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20</a:t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416" name="Google Shape;416;p87"/>
          <p:cNvSpPr txBox="1"/>
          <p:nvPr/>
        </p:nvSpPr>
        <p:spPr>
          <a:xfrm>
            <a:off x="2930600" y="4494173"/>
            <a:ext cx="36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120K</a:t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417" name="Google Shape;417;p87"/>
          <p:cNvSpPr txBox="1"/>
          <p:nvPr/>
        </p:nvSpPr>
        <p:spPr>
          <a:xfrm>
            <a:off x="4163843" y="4494173"/>
            <a:ext cx="2859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60K</a:t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418" name="Google Shape;418;p87"/>
          <p:cNvSpPr txBox="1"/>
          <p:nvPr/>
        </p:nvSpPr>
        <p:spPr>
          <a:xfrm>
            <a:off x="5319987" y="4494173"/>
            <a:ext cx="2175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0K</a:t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419" name="Google Shape;419;p87"/>
          <p:cNvSpPr txBox="1"/>
          <p:nvPr/>
        </p:nvSpPr>
        <p:spPr>
          <a:xfrm>
            <a:off x="6068175" y="2785400"/>
            <a:ext cx="2535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Weiss = Personen im Arbeitsmarkt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420" name="Google Shape;420;p87"/>
          <p:cNvCxnSpPr/>
          <p:nvPr/>
        </p:nvCxnSpPr>
        <p:spPr>
          <a:xfrm>
            <a:off x="2784950" y="1977950"/>
            <a:ext cx="58119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421" name="Google Shape;421;p87"/>
          <p:cNvCxnSpPr/>
          <p:nvPr/>
        </p:nvCxnSpPr>
        <p:spPr>
          <a:xfrm>
            <a:off x="2786950" y="3777650"/>
            <a:ext cx="58173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422" name="Google Shape;422;p87"/>
          <p:cNvSpPr txBox="1"/>
          <p:nvPr>
            <p:ph idx="2" type="subTitle"/>
          </p:nvPr>
        </p:nvSpPr>
        <p:spPr>
          <a:xfrm>
            <a:off x="540003" y="1523994"/>
            <a:ext cx="2310900" cy="920700"/>
          </a:xfrm>
          <a:prstGeom prst="rect">
            <a:avLst/>
          </a:prstGeom>
        </p:spPr>
        <p:txBody>
          <a:bodyPr anchorCtr="0" anchor="t" bIns="18000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de" sz="1600">
                <a:solidFill>
                  <a:schemeClr val="lt1"/>
                </a:solidFill>
              </a:rPr>
              <a:t>Anzahl Einwohner:innen in der Schweiz nach Alter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423" name="Google Shape;423;p87"/>
          <p:cNvSpPr txBox="1"/>
          <p:nvPr/>
        </p:nvSpPr>
        <p:spPr>
          <a:xfrm>
            <a:off x="6991650" y="4392800"/>
            <a:ext cx="1707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Quelle: Bundesamt für Statistik</a:t>
            </a:r>
            <a:endParaRPr sz="8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24" name="Google Shape;424;p87"/>
          <p:cNvSpPr txBox="1"/>
          <p:nvPr/>
        </p:nvSpPr>
        <p:spPr>
          <a:xfrm>
            <a:off x="5555296" y="521771"/>
            <a:ext cx="36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99+</a:t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425" name="Google Shape;425;p87"/>
          <p:cNvSpPr txBox="1"/>
          <p:nvPr/>
        </p:nvSpPr>
        <p:spPr>
          <a:xfrm>
            <a:off x="5555293" y="1289543"/>
            <a:ext cx="36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80</a:t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426" name="Google Shape;426;p87"/>
          <p:cNvSpPr/>
          <p:nvPr/>
        </p:nvSpPr>
        <p:spPr>
          <a:xfrm>
            <a:off x="3682550" y="3553425"/>
            <a:ext cx="2281500" cy="307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27" name="Google Shape;427;p87"/>
          <p:cNvSpPr txBox="1"/>
          <p:nvPr/>
        </p:nvSpPr>
        <p:spPr>
          <a:xfrm>
            <a:off x="540003" y="3441494"/>
            <a:ext cx="23109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Geburten nach Jahr: </a:t>
            </a:r>
            <a:endParaRPr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Inter"/>
              <a:buChar char="●"/>
            </a:pPr>
            <a:r>
              <a:rPr lang="d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1958: 91’421</a:t>
            </a:r>
            <a:endParaRPr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Inter"/>
              <a:buChar char="●"/>
            </a:pPr>
            <a:r>
              <a:rPr lang="d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2008: 76’691</a:t>
            </a:r>
            <a:endParaRPr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88"/>
          <p:cNvSpPr txBox="1"/>
          <p:nvPr/>
        </p:nvSpPr>
        <p:spPr>
          <a:xfrm>
            <a:off x="556300" y="540150"/>
            <a:ext cx="4815900" cy="5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18000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>
                <a:solidFill>
                  <a:srgbClr val="FFFFFF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Die Lehre als</a:t>
            </a:r>
            <a:r>
              <a:rPr lang="de" sz="2800">
                <a:solidFill>
                  <a:srgbClr val="FFFFFF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 Königsweg</a:t>
            </a:r>
            <a:endParaRPr sz="2800">
              <a:solidFill>
                <a:srgbClr val="FFFFFF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pic>
        <p:nvPicPr>
          <p:cNvPr id="433" name="Google Shape;433;p88"/>
          <p:cNvPicPr preferRelativeResize="0"/>
          <p:nvPr/>
        </p:nvPicPr>
        <p:blipFill rotWithShape="1">
          <a:blip r:embed="rId3">
            <a:alphaModFix/>
          </a:blip>
          <a:srcRect b="23183" l="0" r="0" t="0"/>
          <a:stretch/>
        </p:blipFill>
        <p:spPr>
          <a:xfrm>
            <a:off x="-372400" y="812200"/>
            <a:ext cx="8834924" cy="43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88"/>
          <p:cNvPicPr preferRelativeResize="0"/>
          <p:nvPr/>
        </p:nvPicPr>
        <p:blipFill rotWithShape="1">
          <a:blip r:embed="rId4">
            <a:alphaModFix/>
          </a:blip>
          <a:srcRect b="35885" l="1360" r="-2883" t="0"/>
          <a:stretch/>
        </p:blipFill>
        <p:spPr>
          <a:xfrm rot="-342040">
            <a:off x="1929053" y="1663909"/>
            <a:ext cx="2486698" cy="3353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6A205F"/>
      </a:dk1>
      <a:lt1>
        <a:srgbClr val="FFFFFF"/>
      </a:lt1>
      <a:dk2>
        <a:srgbClr val="333333"/>
      </a:dk2>
      <a:lt2>
        <a:srgbClr val="E7E7E7"/>
      </a:lt2>
      <a:accent1>
        <a:srgbClr val="FFB06F"/>
      </a:accent1>
      <a:accent2>
        <a:srgbClr val="FFE462"/>
      </a:accent2>
      <a:accent3>
        <a:srgbClr val="EDF67D"/>
      </a:accent3>
      <a:accent4>
        <a:srgbClr val="AAFFA8"/>
      </a:accent4>
      <a:accent5>
        <a:srgbClr val="B3FAFD"/>
      </a:accent5>
      <a:accent6>
        <a:srgbClr val="FEC9F1"/>
      </a:accent6>
      <a:hlink>
        <a:srgbClr val="6A20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6A205F"/>
      </a:dk1>
      <a:lt1>
        <a:srgbClr val="FFFFFF"/>
      </a:lt1>
      <a:dk2>
        <a:srgbClr val="333333"/>
      </a:dk2>
      <a:lt2>
        <a:srgbClr val="E7E7E7"/>
      </a:lt2>
      <a:accent1>
        <a:srgbClr val="FFB06F"/>
      </a:accent1>
      <a:accent2>
        <a:srgbClr val="FFE462"/>
      </a:accent2>
      <a:accent3>
        <a:srgbClr val="EDF67D"/>
      </a:accent3>
      <a:accent4>
        <a:srgbClr val="AAFFA8"/>
      </a:accent4>
      <a:accent5>
        <a:srgbClr val="B3FAFD"/>
      </a:accent5>
      <a:accent6>
        <a:srgbClr val="FEC9F1"/>
      </a:accent6>
      <a:hlink>
        <a:srgbClr val="6A20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333333"/>
      </a:dk1>
      <a:lt1>
        <a:srgbClr val="FFFFFF"/>
      </a:lt1>
      <a:dk2>
        <a:srgbClr val="6A205F"/>
      </a:dk2>
      <a:lt2>
        <a:srgbClr val="460C3D"/>
      </a:lt2>
      <a:accent1>
        <a:srgbClr val="FFE462"/>
      </a:accent1>
      <a:accent2>
        <a:srgbClr val="FFB06F"/>
      </a:accent2>
      <a:accent3>
        <a:srgbClr val="FEC9F1"/>
      </a:accent3>
      <a:accent4>
        <a:srgbClr val="B3FAFD"/>
      </a:accent4>
      <a:accent5>
        <a:srgbClr val="AAFFA8"/>
      </a:accent5>
      <a:accent6>
        <a:srgbClr val="EDF67D"/>
      </a:accent6>
      <a:hlink>
        <a:srgbClr val="6A20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333333"/>
      </a:dk1>
      <a:lt1>
        <a:srgbClr val="FFFFFF"/>
      </a:lt1>
      <a:dk2>
        <a:srgbClr val="6A205F"/>
      </a:dk2>
      <a:lt2>
        <a:srgbClr val="460C3D"/>
      </a:lt2>
      <a:accent1>
        <a:srgbClr val="FFE462"/>
      </a:accent1>
      <a:accent2>
        <a:srgbClr val="FFB06F"/>
      </a:accent2>
      <a:accent3>
        <a:srgbClr val="FEC9F1"/>
      </a:accent3>
      <a:accent4>
        <a:srgbClr val="B3FAFD"/>
      </a:accent4>
      <a:accent5>
        <a:srgbClr val="AAFFA8"/>
      </a:accent5>
      <a:accent6>
        <a:srgbClr val="EDF67D"/>
      </a:accent6>
      <a:hlink>
        <a:srgbClr val="6A20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